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314" r:id="rId6"/>
    <p:sldId id="315" r:id="rId7"/>
    <p:sldId id="316" r:id="rId8"/>
    <p:sldId id="317" r:id="rId9"/>
    <p:sldId id="318" r:id="rId10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418C"/>
    <a:srgbClr val="C3B7D5"/>
    <a:srgbClr val="510051"/>
    <a:srgbClr val="E5BD20"/>
    <a:srgbClr val="BE4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2A33CC-5E0E-4BF4-A103-CE037F18E8C2}" v="11" dt="2026-03-13T15:50:17.2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36"/>
      </p:cViewPr>
      <p:guideLst>
        <p:guide orient="horz" pos="175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rdon Craig" userId="e7d2403b-f84a-4abb-ac0f-ca17e72d3550" providerId="ADAL" clId="{18DAC5A2-45C1-461A-AA21-960E4209F3D9}"/>
    <pc:docChg chg="undo custSel modSld">
      <pc:chgData name="Gordon Craig" userId="e7d2403b-f84a-4abb-ac0f-ca17e72d3550" providerId="ADAL" clId="{18DAC5A2-45C1-461A-AA21-960E4209F3D9}" dt="2026-03-12T18:00:08.040" v="25" actId="20577"/>
      <pc:docMkLst>
        <pc:docMk/>
      </pc:docMkLst>
      <pc:sldChg chg="modSp mod">
        <pc:chgData name="Gordon Craig" userId="e7d2403b-f84a-4abb-ac0f-ca17e72d3550" providerId="ADAL" clId="{18DAC5A2-45C1-461A-AA21-960E4209F3D9}" dt="2026-03-12T18:00:08.040" v="25" actId="20577"/>
        <pc:sldMkLst>
          <pc:docMk/>
          <pc:sldMk cId="3782691401" sldId="314"/>
        </pc:sldMkLst>
        <pc:spChg chg="mod">
          <ac:chgData name="Gordon Craig" userId="e7d2403b-f84a-4abb-ac0f-ca17e72d3550" providerId="ADAL" clId="{18DAC5A2-45C1-461A-AA21-960E4209F3D9}" dt="2026-03-12T18:00:08.040" v="25" actId="20577"/>
          <ac:spMkLst>
            <pc:docMk/>
            <pc:sldMk cId="3782691401" sldId="314"/>
            <ac:spMk id="19" creationId="{F79A8DB4-4779-20FD-99CA-09FEB461056F}"/>
          </ac:spMkLst>
        </pc:spChg>
      </pc:sldChg>
    </pc:docChg>
  </pc:docChgLst>
  <pc:docChgLst>
    <pc:chgData name="Natalie Page" userId="e2b66635-b8ec-4904-a5ec-72c595bff31b" providerId="ADAL" clId="{E52FF27D-119B-4BC3-93A5-0F35EAEEEE42}"/>
    <pc:docChg chg="custSel modSld">
      <pc:chgData name="Natalie Page" userId="e2b66635-b8ec-4904-a5ec-72c595bff31b" providerId="ADAL" clId="{E52FF27D-119B-4BC3-93A5-0F35EAEEEE42}" dt="2026-03-12T12:53:27.592" v="86" actId="6549"/>
      <pc:docMkLst>
        <pc:docMk/>
      </pc:docMkLst>
      <pc:sldChg chg="modSp mod">
        <pc:chgData name="Natalie Page" userId="e2b66635-b8ec-4904-a5ec-72c595bff31b" providerId="ADAL" clId="{E52FF27D-119B-4BC3-93A5-0F35EAEEEE42}" dt="2026-03-12T12:53:27.592" v="86" actId="6549"/>
        <pc:sldMkLst>
          <pc:docMk/>
          <pc:sldMk cId="1642425379" sldId="256"/>
        </pc:sldMkLst>
        <pc:spChg chg="mod">
          <ac:chgData name="Natalie Page" userId="e2b66635-b8ec-4904-a5ec-72c595bff31b" providerId="ADAL" clId="{E52FF27D-119B-4BC3-93A5-0F35EAEEEE42}" dt="2026-03-12T12:53:27.592" v="86" actId="6549"/>
          <ac:spMkLst>
            <pc:docMk/>
            <pc:sldMk cId="1642425379" sldId="256"/>
            <ac:spMk id="2" creationId="{30CD947B-DC41-B6C5-6A60-E191411EB5D4}"/>
          </ac:spMkLst>
        </pc:spChg>
        <pc:spChg chg="mod">
          <ac:chgData name="Natalie Page" userId="e2b66635-b8ec-4904-a5ec-72c595bff31b" providerId="ADAL" clId="{E52FF27D-119B-4BC3-93A5-0F35EAEEEE42}" dt="2026-03-12T12:53:15.570" v="54" actId="6549"/>
          <ac:spMkLst>
            <pc:docMk/>
            <pc:sldMk cId="1642425379" sldId="256"/>
            <ac:spMk id="13" creationId="{189C59F9-DDD7-D766-4F7D-D324FCF0D5D6}"/>
          </ac:spMkLst>
        </pc:spChg>
      </pc:sldChg>
    </pc:docChg>
  </pc:docChgLst>
  <pc:docChgLst>
    <pc:chgData name="Rebecca Trower" userId="e1914b2f-321a-4bc0-b969-025dfdbafe92" providerId="ADAL" clId="{EE0B918E-F57C-43A6-AA9B-9ECC69414667}"/>
    <pc:docChg chg="undo custSel delSld modSld">
      <pc:chgData name="Rebecca Trower" userId="e1914b2f-321a-4bc0-b969-025dfdbafe92" providerId="ADAL" clId="{EE0B918E-F57C-43A6-AA9B-9ECC69414667}" dt="2026-03-13T15:50:22.439" v="2396" actId="6549"/>
      <pc:docMkLst>
        <pc:docMk/>
      </pc:docMkLst>
      <pc:sldChg chg="modSp mod">
        <pc:chgData name="Rebecca Trower" userId="e1914b2f-321a-4bc0-b969-025dfdbafe92" providerId="ADAL" clId="{EE0B918E-F57C-43A6-AA9B-9ECC69414667}" dt="2026-03-13T14:25:18.999" v="126" actId="6549"/>
        <pc:sldMkLst>
          <pc:docMk/>
          <pc:sldMk cId="1642425379" sldId="256"/>
        </pc:sldMkLst>
        <pc:spChg chg="mod">
          <ac:chgData name="Rebecca Trower" userId="e1914b2f-321a-4bc0-b969-025dfdbafe92" providerId="ADAL" clId="{EE0B918E-F57C-43A6-AA9B-9ECC69414667}" dt="2026-03-13T14:25:18.999" v="126" actId="6549"/>
          <ac:spMkLst>
            <pc:docMk/>
            <pc:sldMk cId="1642425379" sldId="256"/>
            <ac:spMk id="2" creationId="{30CD947B-DC41-B6C5-6A60-E191411EB5D4}"/>
          </ac:spMkLst>
        </pc:spChg>
        <pc:spChg chg="mod">
          <ac:chgData name="Rebecca Trower" userId="e1914b2f-321a-4bc0-b969-025dfdbafe92" providerId="ADAL" clId="{EE0B918E-F57C-43A6-AA9B-9ECC69414667}" dt="2026-03-13T14:24:51.069" v="71" actId="6549"/>
          <ac:spMkLst>
            <pc:docMk/>
            <pc:sldMk cId="1642425379" sldId="256"/>
            <ac:spMk id="13" creationId="{189C59F9-DDD7-D766-4F7D-D324FCF0D5D6}"/>
          </ac:spMkLst>
        </pc:spChg>
      </pc:sldChg>
      <pc:sldChg chg="modSp mod">
        <pc:chgData name="Rebecca Trower" userId="e1914b2f-321a-4bc0-b969-025dfdbafe92" providerId="ADAL" clId="{EE0B918E-F57C-43A6-AA9B-9ECC69414667}" dt="2026-03-13T15:49:20.017" v="2358" actId="6549"/>
        <pc:sldMkLst>
          <pc:docMk/>
          <pc:sldMk cId="3782691401" sldId="314"/>
        </pc:sldMkLst>
        <pc:spChg chg="mod">
          <ac:chgData name="Rebecca Trower" userId="e1914b2f-321a-4bc0-b969-025dfdbafe92" providerId="ADAL" clId="{EE0B918E-F57C-43A6-AA9B-9ECC69414667}" dt="2026-03-13T15:26:11.862" v="1991" actId="14100"/>
          <ac:spMkLst>
            <pc:docMk/>
            <pc:sldMk cId="3782691401" sldId="314"/>
            <ac:spMk id="15" creationId="{1F74F340-4BA3-5ABE-3F74-4B179A51047C}"/>
          </ac:spMkLst>
        </pc:spChg>
        <pc:spChg chg="mod">
          <ac:chgData name="Rebecca Trower" userId="e1914b2f-321a-4bc0-b969-025dfdbafe92" providerId="ADAL" clId="{EE0B918E-F57C-43A6-AA9B-9ECC69414667}" dt="2026-03-13T14:26:19.701" v="170" actId="6549"/>
          <ac:spMkLst>
            <pc:docMk/>
            <pc:sldMk cId="3782691401" sldId="314"/>
            <ac:spMk id="19" creationId="{F79A8DB4-4779-20FD-99CA-09FEB461056F}"/>
          </ac:spMkLst>
        </pc:spChg>
        <pc:spChg chg="mod">
          <ac:chgData name="Rebecca Trower" userId="e1914b2f-321a-4bc0-b969-025dfdbafe92" providerId="ADAL" clId="{EE0B918E-F57C-43A6-AA9B-9ECC69414667}" dt="2026-03-13T15:49:20.017" v="2358" actId="6549"/>
          <ac:spMkLst>
            <pc:docMk/>
            <pc:sldMk cId="3782691401" sldId="314"/>
            <ac:spMk id="28" creationId="{D6D0A125-B56E-9022-218D-D339D94CFCBA}"/>
          </ac:spMkLst>
        </pc:spChg>
      </pc:sldChg>
      <pc:sldChg chg="addSp delSp modSp mod">
        <pc:chgData name="Rebecca Trower" userId="e1914b2f-321a-4bc0-b969-025dfdbafe92" providerId="ADAL" clId="{EE0B918E-F57C-43A6-AA9B-9ECC69414667}" dt="2026-03-13T15:49:38.420" v="2360" actId="6549"/>
        <pc:sldMkLst>
          <pc:docMk/>
          <pc:sldMk cId="2860468577" sldId="315"/>
        </pc:sldMkLst>
        <pc:spChg chg="add mod">
          <ac:chgData name="Rebecca Trower" userId="e1914b2f-321a-4bc0-b969-025dfdbafe92" providerId="ADAL" clId="{EE0B918E-F57C-43A6-AA9B-9ECC69414667}" dt="2026-03-13T15:05:13.250" v="975"/>
          <ac:spMkLst>
            <pc:docMk/>
            <pc:sldMk cId="2860468577" sldId="315"/>
            <ac:spMk id="2" creationId="{203C294A-511C-7360-3D76-D9113DD1EC83}"/>
          </ac:spMkLst>
        </pc:spChg>
        <pc:spChg chg="add del mod">
          <ac:chgData name="Rebecca Trower" userId="e1914b2f-321a-4bc0-b969-025dfdbafe92" providerId="ADAL" clId="{EE0B918E-F57C-43A6-AA9B-9ECC69414667}" dt="2026-03-13T15:26:00.456" v="1990" actId="14100"/>
          <ac:spMkLst>
            <pc:docMk/>
            <pc:sldMk cId="2860468577" sldId="315"/>
            <ac:spMk id="15" creationId="{89E0ED01-1B3F-D49B-D63A-2DF2A7046ECF}"/>
          </ac:spMkLst>
        </pc:spChg>
        <pc:spChg chg="mod">
          <ac:chgData name="Rebecca Trower" userId="e1914b2f-321a-4bc0-b969-025dfdbafe92" providerId="ADAL" clId="{EE0B918E-F57C-43A6-AA9B-9ECC69414667}" dt="2026-03-13T14:58:29.221" v="464" actId="6549"/>
          <ac:spMkLst>
            <pc:docMk/>
            <pc:sldMk cId="2860468577" sldId="315"/>
            <ac:spMk id="19" creationId="{3A19EFA8-A537-EB82-08DC-6952005A309C}"/>
          </ac:spMkLst>
        </pc:spChg>
        <pc:spChg chg="mod">
          <ac:chgData name="Rebecca Trower" userId="e1914b2f-321a-4bc0-b969-025dfdbafe92" providerId="ADAL" clId="{EE0B918E-F57C-43A6-AA9B-9ECC69414667}" dt="2026-03-13T15:49:38.420" v="2360" actId="6549"/>
          <ac:spMkLst>
            <pc:docMk/>
            <pc:sldMk cId="2860468577" sldId="315"/>
            <ac:spMk id="28" creationId="{D3A69601-A67B-1C0B-B5C5-68DEAB3F1A6D}"/>
          </ac:spMkLst>
        </pc:spChg>
      </pc:sldChg>
      <pc:sldChg chg="modSp mod">
        <pc:chgData name="Rebecca Trower" userId="e1914b2f-321a-4bc0-b969-025dfdbafe92" providerId="ADAL" clId="{EE0B918E-F57C-43A6-AA9B-9ECC69414667}" dt="2026-03-13T15:49:52.305" v="2362" actId="6549"/>
        <pc:sldMkLst>
          <pc:docMk/>
          <pc:sldMk cId="3312530745" sldId="316"/>
        </pc:sldMkLst>
        <pc:spChg chg="mod">
          <ac:chgData name="Rebecca Trower" userId="e1914b2f-321a-4bc0-b969-025dfdbafe92" providerId="ADAL" clId="{EE0B918E-F57C-43A6-AA9B-9ECC69414667}" dt="2026-03-13T15:26:22.138" v="1992" actId="14100"/>
          <ac:spMkLst>
            <pc:docMk/>
            <pc:sldMk cId="3312530745" sldId="316"/>
            <ac:spMk id="15" creationId="{D2CC3F17-7775-68C1-B89F-C84E2E40EDC5}"/>
          </ac:spMkLst>
        </pc:spChg>
        <pc:spChg chg="mod">
          <ac:chgData name="Rebecca Trower" userId="e1914b2f-321a-4bc0-b969-025dfdbafe92" providerId="ADAL" clId="{EE0B918E-F57C-43A6-AA9B-9ECC69414667}" dt="2026-03-13T15:11:30.119" v="1297" actId="6549"/>
          <ac:spMkLst>
            <pc:docMk/>
            <pc:sldMk cId="3312530745" sldId="316"/>
            <ac:spMk id="19" creationId="{6A71FA1F-645B-D450-D04D-F5F5E38BEB2B}"/>
          </ac:spMkLst>
        </pc:spChg>
        <pc:spChg chg="mod">
          <ac:chgData name="Rebecca Trower" userId="e1914b2f-321a-4bc0-b969-025dfdbafe92" providerId="ADAL" clId="{EE0B918E-F57C-43A6-AA9B-9ECC69414667}" dt="2026-03-13T15:49:52.305" v="2362" actId="6549"/>
          <ac:spMkLst>
            <pc:docMk/>
            <pc:sldMk cId="3312530745" sldId="316"/>
            <ac:spMk id="28" creationId="{F5E53418-34F0-17B9-4866-0220F262F204}"/>
          </ac:spMkLst>
        </pc:spChg>
      </pc:sldChg>
      <pc:sldChg chg="modSp mod">
        <pc:chgData name="Rebecca Trower" userId="e1914b2f-321a-4bc0-b969-025dfdbafe92" providerId="ADAL" clId="{EE0B918E-F57C-43A6-AA9B-9ECC69414667}" dt="2026-03-13T15:50:02.903" v="2364"/>
        <pc:sldMkLst>
          <pc:docMk/>
          <pc:sldMk cId="2100913613" sldId="317"/>
        </pc:sldMkLst>
        <pc:spChg chg="mod">
          <ac:chgData name="Rebecca Trower" userId="e1914b2f-321a-4bc0-b969-025dfdbafe92" providerId="ADAL" clId="{EE0B918E-F57C-43A6-AA9B-9ECC69414667}" dt="2026-03-13T15:26:32.643" v="1994" actId="27636"/>
          <ac:spMkLst>
            <pc:docMk/>
            <pc:sldMk cId="2100913613" sldId="317"/>
            <ac:spMk id="15" creationId="{0A5C4F20-6FE3-E8AE-6F6E-FCEACC061075}"/>
          </ac:spMkLst>
        </pc:spChg>
        <pc:spChg chg="mod">
          <ac:chgData name="Rebecca Trower" userId="e1914b2f-321a-4bc0-b969-025dfdbafe92" providerId="ADAL" clId="{EE0B918E-F57C-43A6-AA9B-9ECC69414667}" dt="2026-03-13T15:15:02.733" v="1606" actId="6549"/>
          <ac:spMkLst>
            <pc:docMk/>
            <pc:sldMk cId="2100913613" sldId="317"/>
            <ac:spMk id="19" creationId="{ED168ACC-24B2-E884-05E5-A9C5519BA614}"/>
          </ac:spMkLst>
        </pc:spChg>
        <pc:spChg chg="mod">
          <ac:chgData name="Rebecca Trower" userId="e1914b2f-321a-4bc0-b969-025dfdbafe92" providerId="ADAL" clId="{EE0B918E-F57C-43A6-AA9B-9ECC69414667}" dt="2026-03-13T15:50:02.903" v="2364"/>
          <ac:spMkLst>
            <pc:docMk/>
            <pc:sldMk cId="2100913613" sldId="317"/>
            <ac:spMk id="28" creationId="{E5C844C9-2453-F08C-5F05-BCBB7AE4B0D4}"/>
          </ac:spMkLst>
        </pc:spChg>
      </pc:sldChg>
      <pc:sldChg chg="addSp delSp modSp mod">
        <pc:chgData name="Rebecca Trower" userId="e1914b2f-321a-4bc0-b969-025dfdbafe92" providerId="ADAL" clId="{EE0B918E-F57C-43A6-AA9B-9ECC69414667}" dt="2026-03-13T15:50:22.439" v="2396" actId="6549"/>
        <pc:sldMkLst>
          <pc:docMk/>
          <pc:sldMk cId="3372504076" sldId="318"/>
        </pc:sldMkLst>
        <pc:spChg chg="add del">
          <ac:chgData name="Rebecca Trower" userId="e1914b2f-321a-4bc0-b969-025dfdbafe92" providerId="ADAL" clId="{EE0B918E-F57C-43A6-AA9B-9ECC69414667}" dt="2026-03-13T15:27:16.762" v="1996" actId="22"/>
          <ac:spMkLst>
            <pc:docMk/>
            <pc:sldMk cId="3372504076" sldId="318"/>
            <ac:spMk id="3" creationId="{C9398508-B24C-E358-891B-07C955ACBB43}"/>
          </ac:spMkLst>
        </pc:spChg>
        <pc:spChg chg="mod">
          <ac:chgData name="Rebecca Trower" userId="e1914b2f-321a-4bc0-b969-025dfdbafe92" providerId="ADAL" clId="{EE0B918E-F57C-43A6-AA9B-9ECC69414667}" dt="2026-03-13T15:48:00.610" v="2282" actId="6549"/>
          <ac:spMkLst>
            <pc:docMk/>
            <pc:sldMk cId="3372504076" sldId="318"/>
            <ac:spMk id="15" creationId="{EFA38F08-E9DB-5EF6-B9E0-A1E687523FD3}"/>
          </ac:spMkLst>
        </pc:spChg>
        <pc:spChg chg="mod">
          <ac:chgData name="Rebecca Trower" userId="e1914b2f-321a-4bc0-b969-025dfdbafe92" providerId="ADAL" clId="{EE0B918E-F57C-43A6-AA9B-9ECC69414667}" dt="2026-03-13T15:27:24.249" v="1998" actId="6549"/>
          <ac:spMkLst>
            <pc:docMk/>
            <pc:sldMk cId="3372504076" sldId="318"/>
            <ac:spMk id="19" creationId="{5061D473-C2DE-B68A-D745-9B9501E72A65}"/>
          </ac:spMkLst>
        </pc:spChg>
        <pc:spChg chg="mod">
          <ac:chgData name="Rebecca Trower" userId="e1914b2f-321a-4bc0-b969-025dfdbafe92" providerId="ADAL" clId="{EE0B918E-F57C-43A6-AA9B-9ECC69414667}" dt="2026-03-13T15:50:22.439" v="2396" actId="6549"/>
          <ac:spMkLst>
            <pc:docMk/>
            <pc:sldMk cId="3372504076" sldId="318"/>
            <ac:spMk id="28" creationId="{B5DC62DE-2DB7-31E6-A7FB-103E205B9072}"/>
          </ac:spMkLst>
        </pc:spChg>
      </pc:sldChg>
      <pc:sldChg chg="del">
        <pc:chgData name="Rebecca Trower" userId="e1914b2f-321a-4bc0-b969-025dfdbafe92" providerId="ADAL" clId="{EE0B918E-F57C-43A6-AA9B-9ECC69414667}" dt="2026-03-13T15:48:14.171" v="2283" actId="2696"/>
        <pc:sldMkLst>
          <pc:docMk/>
          <pc:sldMk cId="1432833333" sldId="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440F78-2C9E-4C7F-818C-B40BB19D3A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3FB98-80B9-4155-809A-82659D34A0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DE47A5D-825D-489B-B86E-69FB8F6FDDD5}" type="datetime1">
              <a:rPr lang="en-GB" smtClean="0"/>
              <a:t>13/03/2026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EF847-3492-4888-9C23-1504238536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48C54-2332-4748-9C65-6A27E550C1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7F75FB2-D12E-4669-8522-D3E2C7E6DC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9918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2AF04-B2F6-42F0-B8D0-5C21D87AAE42}" type="datetime1">
              <a:rPr lang="en-GB" smtClean="0"/>
              <a:pPr/>
              <a:t>13/03/2026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18E0B9-48E4-499D-93B2-B07D00395BA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14043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91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32B41-4150-A8AB-FCDC-D9C5C3392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DE2736-848E-4F9D-86D2-57F91C67C6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D8EB40-2973-1188-185A-673D9012A0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3889E-1C8A-1CA2-B64E-B9C0B1E8C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46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FBAAB-5FFC-6D1A-9021-CBFF9037D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383C20-C4C6-4109-707C-CD24ED92A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12F96B-30A2-E342-2D50-478128A848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3590F-7645-CC9F-8408-5B9073ECEF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864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93D38-43CA-9C74-CECC-7A4A8180C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F7CD4B-1829-5E26-B6DC-E0A2E6D49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90AE87-69D5-ECA5-CA23-6AF41BA428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B5280-259E-410A-FCEF-A518B9D4B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31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D0F2B-5A71-EE0C-ADF6-0A0B4FA61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A61FB3-8A69-C039-424A-F1A6ECA2B1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709CB3-5A70-2D11-1FDB-63BB85B056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10954-62B6-C7BA-013A-15E02E38E7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709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00FFA-85F3-A2FB-8D63-133A3E3205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0BBB76-CC7C-3990-C403-F36F1D390C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590F47-3ADB-BF1F-C9BC-6557CA504E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45A81-F053-E3DD-3B0E-3AF2FB52B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113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D3492AC-2023-4442-AF40-53B11C2EF8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57200"/>
            <a:ext cx="11274552" cy="5943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5966" y="1008063"/>
            <a:ext cx="5120640" cy="2054388"/>
          </a:xfrm>
        </p:spPr>
        <p:txBody>
          <a:bodyPr rtlCol="0" anchor="b">
            <a:normAutofit/>
          </a:bodyPr>
          <a:lstStyle>
            <a:lvl1pPr algn="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8970" y="3105163"/>
            <a:ext cx="3167636" cy="64767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64503-659B-472D-ABF8-01D077EB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09C12-0CED-4CD5-B463-885A793C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F03DA-3AA9-44AC-8E2B-D53B8EBE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B45A-9FA0-4D2A-8BEF-4709BD5C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6C6CB5-A7CF-4AA0-8E61-3C46EFA04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524" y="4572000"/>
            <a:ext cx="12188952" cy="2286000"/>
          </a:xfrm>
          <a:solidFill>
            <a:schemeClr val="accent6"/>
          </a:solidFill>
        </p:spPr>
        <p:txBody>
          <a:bodyPr rtlCol="0" anchor="b"/>
          <a:lstStyle>
            <a:lvl1pPr marL="0" indent="0">
              <a:buNone/>
              <a:defRPr/>
            </a:lvl1pPr>
          </a:lstStyle>
          <a:p>
            <a:pPr rtl="0"/>
            <a:r>
              <a:rPr lang="en-GB" noProof="0"/>
              <a:t>Click to add picture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8305" y="1696389"/>
            <a:ext cx="3210331" cy="3647605"/>
          </a:xfrm>
          <a:solidFill>
            <a:schemeClr val="bg1"/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lIns="91440" tIns="457200" rtlCol="0">
            <a:noAutofit/>
          </a:bodyPr>
          <a:lstStyle>
            <a:lvl1pPr marL="0" indent="0" algn="ctr">
              <a:buNone/>
              <a:defRPr sz="32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593" y="2750695"/>
            <a:ext cx="2743200" cy="2465883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5F3F79F-C68B-4A8C-B9F0-4BF82DCC6D5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16628" y="1696389"/>
            <a:ext cx="3209544" cy="3648456"/>
          </a:xfrm>
          <a:solidFill>
            <a:schemeClr val="bg1"/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tIns="457200" rtlCol="0">
            <a:noAutofit/>
          </a:bodyPr>
          <a:lstStyle>
            <a:lvl1pPr marL="0" indent="0" algn="ctr">
              <a:buNone/>
              <a:defRPr sz="32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7E2099CC-3C3F-4C3B-825F-C69EBE0F0D1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65548" y="2750695"/>
            <a:ext cx="2743200" cy="2465883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D904408A-D9CD-40EC-A60A-5AFD4501F7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48764" y="1696389"/>
            <a:ext cx="3209544" cy="3648456"/>
          </a:xfrm>
          <a:solidFill>
            <a:schemeClr val="bg1"/>
          </a:solidFill>
          <a:ln w="12700">
            <a:solidFill>
              <a:schemeClr val="tx2">
                <a:lumMod val="20000"/>
                <a:lumOff val="80000"/>
              </a:schemeClr>
            </a:solidFill>
          </a:ln>
        </p:spPr>
        <p:txBody>
          <a:bodyPr tIns="457200" rtlCol="0">
            <a:noAutofit/>
          </a:bodyPr>
          <a:lstStyle>
            <a:lvl1pPr marL="0" indent="0" algn="ctr">
              <a:buNone/>
              <a:defRPr sz="3200" b="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Subtitle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6FD60C1-21C4-4DFB-A5A9-717DE2A98BA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77130" y="2750695"/>
            <a:ext cx="2743200" cy="2465883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7258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A5BA28D-2313-499F-93AB-7C86B03057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66593" y="2207455"/>
            <a:ext cx="1351811" cy="10972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tlCol="0"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1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8516B14-EF29-444F-82DA-19F5011C7DD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66592" y="3559605"/>
            <a:ext cx="1353313" cy="10972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tlCol="0"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2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BFDD67D8-D69E-405B-825C-A9AF88C1A80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466592" y="4905756"/>
            <a:ext cx="1353314" cy="10972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tlCol="0" anchor="ctr" anchorCtr="1"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en-GB" noProof="0"/>
              <a:t>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3354A33-C884-44F0-A320-DF2EBA500D10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1371600" y="2202883"/>
            <a:ext cx="1106424" cy="1106424"/>
          </a:xfrm>
          <a:solidFill>
            <a:schemeClr val="accent6"/>
          </a:solidFill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7AF29B8F-D39A-4F3A-909A-9D298FB7224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1371600" y="3555033"/>
            <a:ext cx="1106424" cy="1106424"/>
          </a:xfrm>
          <a:solidFill>
            <a:schemeClr val="accent6"/>
          </a:solidFill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83A1C8AA-5F7D-4C12-9724-97F4B72D8A78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371600" y="4901184"/>
            <a:ext cx="1106424" cy="1106424"/>
          </a:xfrm>
          <a:solidFill>
            <a:schemeClr val="accent6"/>
          </a:solidFill>
        </p:spPr>
        <p:txBody>
          <a:bodyPr rtlCol="0">
            <a:normAutofit/>
          </a:bodyPr>
          <a:lstStyle>
            <a:lvl1pPr>
              <a:defRPr sz="1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19BE8230-B656-44E2-9319-E1464125040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813048" y="2207455"/>
            <a:ext cx="3657600" cy="10972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tx1"/>
                </a:solidFill>
              </a:defRPr>
            </a:lvl1pPr>
          </a:lstStyle>
          <a:p>
            <a:pPr marL="266700" lvl="0" indent="-266700" algn="ctr" rtl="0"/>
            <a:r>
              <a:rPr lang="en-GB" noProof="0"/>
              <a:t>Section Header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4ADD189D-5EFF-456A-9AEB-E8DB3452742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813048" y="3559605"/>
            <a:ext cx="3657600" cy="10972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tx1"/>
                </a:solidFill>
              </a:defRPr>
            </a:lvl1pPr>
          </a:lstStyle>
          <a:p>
            <a:pPr marL="266700" lvl="0" indent="-266700" algn="ctr" rtl="0"/>
            <a:r>
              <a:rPr lang="en-GB" noProof="0"/>
              <a:t>Section Header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53862BA6-E42C-4C58-871B-8705122D668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3813048" y="4905756"/>
            <a:ext cx="3657600" cy="109728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vert="horz" lIns="0" tIns="0" rIns="0" bIns="0" rtlCol="0" anchor="ctr">
            <a:noAutofit/>
          </a:bodyPr>
          <a:lstStyle>
            <a:lvl1pPr marL="0" indent="0" algn="ctr">
              <a:buNone/>
              <a:defRPr lang="en-ZA" sz="1800" dirty="0">
                <a:solidFill>
                  <a:schemeClr val="tx1"/>
                </a:solidFill>
              </a:defRPr>
            </a:lvl1pPr>
          </a:lstStyle>
          <a:p>
            <a:pPr marL="266700" lvl="0" indent="-266700" algn="ctr" rtl="0"/>
            <a:r>
              <a:rPr lang="en-GB" noProof="0"/>
              <a:t>Section Header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B1F9D630-F36F-43B5-B6A8-62245E084C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470648" y="2207455"/>
            <a:ext cx="3657600" cy="1097280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alpha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C670C5D6-AD2E-415C-BAFE-A8239C15159E}"/>
              </a:ext>
            </a:extLst>
          </p:cNvPr>
          <p:cNvSpPr>
            <a:spLocks noGrp="1"/>
          </p:cNvSpPr>
          <p:nvPr>
            <p:ph sz="half" idx="38" hasCustomPrompt="1"/>
          </p:nvPr>
        </p:nvSpPr>
        <p:spPr>
          <a:xfrm>
            <a:off x="7470648" y="3559605"/>
            <a:ext cx="3657600" cy="1097280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alpha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26DDBF97-B5FA-415C-9E0D-A4A556C40805}"/>
              </a:ext>
            </a:extLst>
          </p:cNvPr>
          <p:cNvSpPr>
            <a:spLocks noGrp="1"/>
          </p:cNvSpPr>
          <p:nvPr>
            <p:ph sz="half" idx="41" hasCustomPrompt="1"/>
          </p:nvPr>
        </p:nvSpPr>
        <p:spPr>
          <a:xfrm>
            <a:off x="7470648" y="4905756"/>
            <a:ext cx="3657600" cy="1097280"/>
          </a:xfrm>
          <a:solidFill>
            <a:schemeClr val="accent3">
              <a:alpha val="50000"/>
            </a:schemeClr>
          </a:solidFill>
          <a:ln>
            <a:solidFill>
              <a:schemeClr val="accent3">
                <a:alpha val="50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8408DD66-4FD2-41B2-AD2E-24ADA0398198}"/>
              </a:ext>
            </a:extLst>
          </p:cNvPr>
          <p:cNvSpPr>
            <a:spLocks noGrp="1"/>
          </p:cNvSpPr>
          <p:nvPr>
            <p:ph type="dt" sz="half" idx="43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1540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6CD52AD9-4495-432B-B01C-26AAF0EAA8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92992" y="2232908"/>
            <a:ext cx="2194560" cy="27432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AF9EB7E7-72B3-4FD3-B153-815A53CB1B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8728" y="3494402"/>
            <a:ext cx="2194560" cy="274320"/>
          </a:xfrm>
        </p:spPr>
        <p:txBody>
          <a:bodyPr rtlCol="0"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139AE34A-A4BE-43AA-9A69-9A18D5FC53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310732" y="3494402"/>
            <a:ext cx="2194560" cy="274320"/>
          </a:xfrm>
        </p:spPr>
        <p:txBody>
          <a:bodyPr rtlCol="0">
            <a:noAutofit/>
          </a:bodyPr>
          <a:lstStyle>
            <a:lvl1pPr marL="0" indent="0" algn="r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23E8F54F-C5BD-4FE6-BB69-FEC69BC0FD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92992" y="5287722"/>
            <a:ext cx="2194560" cy="27432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200" b="1">
                <a:solidFill>
                  <a:schemeClr val="accent4"/>
                </a:solidFill>
              </a:defRPr>
            </a:lvl1pPr>
          </a:lstStyle>
          <a:p>
            <a:pPr lvl="0" rtl="0"/>
            <a:r>
              <a:rPr lang="en-GB" noProof="0"/>
              <a:t>QUADRANT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7F7357E-EB66-4B24-BD83-CDF02BFE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67923" y="2586939"/>
            <a:ext cx="10677317" cy="2637195"/>
            <a:chOff x="767923" y="2586939"/>
            <a:chExt cx="10677317" cy="2637195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5CC96AF-1ECA-45C5-A903-6341850289F9}"/>
                </a:ext>
              </a:extLst>
            </p:cNvPr>
            <p:cNvSpPr/>
            <p:nvPr userDrawn="1"/>
          </p:nvSpPr>
          <p:spPr>
            <a:xfrm>
              <a:off x="6098501" y="2586991"/>
              <a:ext cx="46095" cy="1231565"/>
            </a:xfrm>
            <a:custGeom>
              <a:avLst/>
              <a:gdLst>
                <a:gd name="connsiteX0" fmla="*/ 375 w 46095"/>
                <a:gd name="connsiteY0" fmla="*/ 0 h 1231565"/>
                <a:gd name="connsiteX1" fmla="*/ 46095 w 46095"/>
                <a:gd name="connsiteY1" fmla="*/ 114776 h 1231565"/>
                <a:gd name="connsiteX2" fmla="*/ 46095 w 46095"/>
                <a:gd name="connsiteY2" fmla="*/ 1231565 h 1231565"/>
                <a:gd name="connsiteX3" fmla="*/ 0 w 46095"/>
                <a:gd name="connsiteY3" fmla="*/ 1231565 h 1231565"/>
                <a:gd name="connsiteX4" fmla="*/ 0 w 46095"/>
                <a:gd name="connsiteY4" fmla="*/ 942 h 1231565"/>
                <a:gd name="connsiteX5" fmla="*/ 375 w 46095"/>
                <a:gd name="connsiteY5" fmla="*/ 0 h 1231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095" h="1231565">
                  <a:moveTo>
                    <a:pt x="375" y="0"/>
                  </a:moveTo>
                  <a:lnTo>
                    <a:pt x="46095" y="114776"/>
                  </a:lnTo>
                  <a:lnTo>
                    <a:pt x="46095" y="1231565"/>
                  </a:lnTo>
                  <a:lnTo>
                    <a:pt x="0" y="1231565"/>
                  </a:lnTo>
                  <a:lnTo>
                    <a:pt x="0" y="942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7574821-21A4-483A-9824-B9CB9EC4B770}"/>
                </a:ext>
              </a:extLst>
            </p:cNvPr>
            <p:cNvSpPr/>
            <p:nvPr userDrawn="1"/>
          </p:nvSpPr>
          <p:spPr>
            <a:xfrm>
              <a:off x="6053156" y="3818555"/>
              <a:ext cx="45345" cy="97190"/>
            </a:xfrm>
            <a:custGeom>
              <a:avLst/>
              <a:gdLst>
                <a:gd name="connsiteX0" fmla="*/ 0 w 45345"/>
                <a:gd name="connsiteY0" fmla="*/ 0 h 97190"/>
                <a:gd name="connsiteX1" fmla="*/ 45345 w 45345"/>
                <a:gd name="connsiteY1" fmla="*/ 0 h 97190"/>
                <a:gd name="connsiteX2" fmla="*/ 45345 w 45345"/>
                <a:gd name="connsiteY2" fmla="*/ 97190 h 97190"/>
                <a:gd name="connsiteX3" fmla="*/ 0 w 45345"/>
                <a:gd name="connsiteY3" fmla="*/ 97190 h 97190"/>
                <a:gd name="connsiteX4" fmla="*/ 0 w 45345"/>
                <a:gd name="connsiteY4" fmla="*/ 0 h 97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45" h="97190">
                  <a:moveTo>
                    <a:pt x="0" y="0"/>
                  </a:moveTo>
                  <a:lnTo>
                    <a:pt x="45345" y="0"/>
                  </a:lnTo>
                  <a:lnTo>
                    <a:pt x="45345" y="97190"/>
                  </a:lnTo>
                  <a:lnTo>
                    <a:pt x="0" y="971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8C191E1-94CD-4DEF-9125-7E667370926A}"/>
                </a:ext>
              </a:extLst>
            </p:cNvPr>
            <p:cNvSpPr/>
            <p:nvPr userDrawn="1"/>
          </p:nvSpPr>
          <p:spPr>
            <a:xfrm>
              <a:off x="6098500" y="2586939"/>
              <a:ext cx="111238" cy="1231616"/>
            </a:xfrm>
            <a:custGeom>
              <a:avLst/>
              <a:gdLst>
                <a:gd name="connsiteX0" fmla="*/ 0 w 111238"/>
                <a:gd name="connsiteY0" fmla="*/ 0 h 1231616"/>
                <a:gd name="connsiteX1" fmla="*/ 111238 w 111238"/>
                <a:gd name="connsiteY1" fmla="*/ 0 h 1231616"/>
                <a:gd name="connsiteX2" fmla="*/ 111238 w 111238"/>
                <a:gd name="connsiteY2" fmla="*/ 1231616 h 1231616"/>
                <a:gd name="connsiteX3" fmla="*/ 46095 w 111238"/>
                <a:gd name="connsiteY3" fmla="*/ 1231616 h 1231616"/>
                <a:gd name="connsiteX4" fmla="*/ 46095 w 111238"/>
                <a:gd name="connsiteY4" fmla="*/ 114827 h 1231616"/>
                <a:gd name="connsiteX5" fmla="*/ 375 w 111238"/>
                <a:gd name="connsiteY5" fmla="*/ 51 h 1231616"/>
                <a:gd name="connsiteX6" fmla="*/ 0 w 111238"/>
                <a:gd name="connsiteY6" fmla="*/ 993 h 1231616"/>
                <a:gd name="connsiteX7" fmla="*/ 0 w 111238"/>
                <a:gd name="connsiteY7" fmla="*/ 0 h 1231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238" h="1231616">
                  <a:moveTo>
                    <a:pt x="0" y="0"/>
                  </a:moveTo>
                  <a:lnTo>
                    <a:pt x="111238" y="0"/>
                  </a:lnTo>
                  <a:lnTo>
                    <a:pt x="111238" y="1231616"/>
                  </a:lnTo>
                  <a:lnTo>
                    <a:pt x="46095" y="1231616"/>
                  </a:lnTo>
                  <a:lnTo>
                    <a:pt x="46095" y="114827"/>
                  </a:lnTo>
                  <a:lnTo>
                    <a:pt x="375" y="51"/>
                  </a:lnTo>
                  <a:lnTo>
                    <a:pt x="0" y="9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E6DEF02-ADC5-487F-AA38-28AE410EBEB1}"/>
                </a:ext>
              </a:extLst>
            </p:cNvPr>
            <p:cNvSpPr/>
            <p:nvPr userDrawn="1"/>
          </p:nvSpPr>
          <p:spPr>
            <a:xfrm>
              <a:off x="6053156" y="2587933"/>
              <a:ext cx="36576" cy="1262045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F5BD053-8127-4207-8BB6-88934D1FE4A5}"/>
                </a:ext>
              </a:extLst>
            </p:cNvPr>
            <p:cNvSpPr/>
            <p:nvPr userDrawn="1"/>
          </p:nvSpPr>
          <p:spPr>
            <a:xfrm>
              <a:off x="767923" y="3818556"/>
              <a:ext cx="5349240" cy="365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6CFD50B-0B31-48EB-8D44-673C8CEC29B7}"/>
                </a:ext>
              </a:extLst>
            </p:cNvPr>
            <p:cNvSpPr/>
            <p:nvPr userDrawn="1"/>
          </p:nvSpPr>
          <p:spPr>
            <a:xfrm>
              <a:off x="6117163" y="3818554"/>
              <a:ext cx="5328077" cy="3657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C715010-62CF-4E58-992F-47427FCB0C02}"/>
                </a:ext>
              </a:extLst>
            </p:cNvPr>
            <p:cNvSpPr/>
            <p:nvPr userDrawn="1"/>
          </p:nvSpPr>
          <p:spPr>
            <a:xfrm>
              <a:off x="6053155" y="3852534"/>
              <a:ext cx="36576" cy="13716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</p:grpSp>
      <p:sp>
        <p:nvSpPr>
          <p:cNvPr id="27" name="Date Placeholder 1">
            <a:extLst>
              <a:ext uri="{FF2B5EF4-FFF2-40B4-BE49-F238E27FC236}">
                <a16:creationId xmlns:a16="http://schemas.microsoft.com/office/drawing/2014/main" id="{17311117-A0EF-438B-BF68-75DF09D85045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780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wth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6B45A-9FA0-4D2A-8BEF-4709BD5C1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9924"/>
          </a:xfrm>
        </p:spPr>
        <p:txBody>
          <a:bodyPr bIns="91440" rtlCol="0" anchor="b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FDD847D-284F-43B9-91A9-0A2AE4977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426525"/>
            <a:ext cx="10515600" cy="457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280" y="2458260"/>
            <a:ext cx="3200400" cy="731520"/>
          </a:xfrm>
          <a:solidFill>
            <a:schemeClr val="accent2"/>
          </a:solidFill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95593" y="3191256"/>
            <a:ext cx="3200400" cy="2465883"/>
          </a:xfrm>
          <a:noFill/>
          <a:ln>
            <a:solidFill>
              <a:schemeClr val="accent2"/>
            </a:solidFill>
          </a:ln>
        </p:spPr>
        <p:txBody>
          <a:bodyPr lIns="182880" tIns="91440" rIns="182880" rtlCol="0" anchor="t" anchorCtr="1">
            <a:normAutofit/>
          </a:bodyPr>
          <a:lstStyle>
            <a:lvl1pPr marL="0" indent="0" algn="ctr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5F3F79F-C68B-4A8C-B9F0-4BF82DCC6D5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25274" y="2458260"/>
            <a:ext cx="3200400" cy="731520"/>
          </a:xfrm>
          <a:solidFill>
            <a:schemeClr val="accent2"/>
          </a:solidFill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7E2099CC-3C3F-4C3B-825F-C69EBE0F0D1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26864" y="3191256"/>
            <a:ext cx="3200400" cy="2465883"/>
          </a:xfrm>
          <a:noFill/>
          <a:ln>
            <a:solidFill>
              <a:schemeClr val="accent2"/>
            </a:solidFill>
          </a:ln>
        </p:spPr>
        <p:txBody>
          <a:bodyPr lIns="182880" tIns="182880" rIns="182880" rtlCol="0" anchor="t" anchorCtr="1">
            <a:normAutofit/>
          </a:bodyPr>
          <a:lstStyle>
            <a:lvl1pPr marL="0" indent="0" algn="ctr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D904408A-D9CD-40EC-A60A-5AFD4501F7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53269" y="2458260"/>
            <a:ext cx="3200400" cy="731520"/>
          </a:xfrm>
          <a:solidFill>
            <a:schemeClr val="accent2"/>
          </a:solidFill>
        </p:spPr>
        <p:txBody>
          <a:bodyPr rtlCol="0" anchor="ctr" anchorCtr="1">
            <a:norm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6FD60C1-21C4-4DFB-A5A9-717DE2A98BA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56448" y="3191256"/>
            <a:ext cx="3200400" cy="2465883"/>
          </a:xfrm>
          <a:noFill/>
          <a:ln>
            <a:solidFill>
              <a:schemeClr val="accent2"/>
            </a:solidFill>
          </a:ln>
        </p:spPr>
        <p:txBody>
          <a:bodyPr lIns="182880" tIns="182880" rIns="182880" rtlCol="0" anchor="t" anchorCtr="1">
            <a:normAutofit/>
          </a:bodyPr>
          <a:lstStyle>
            <a:lvl1pPr marL="0" indent="0" algn="ctr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15863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DD8E1C1-2F29-4EF8-B7B9-75E2DC5049C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31850" y="1426525"/>
            <a:ext cx="10515600" cy="457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6438" y="2071688"/>
            <a:ext cx="5029200" cy="457200"/>
          </a:xfrm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6438" y="2641555"/>
            <a:ext cx="5029200" cy="347472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7475" y="2071688"/>
            <a:ext cx="5029200" cy="457200"/>
          </a:xfrm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7475" y="2641555"/>
            <a:ext cx="5029200" cy="347472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9263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64" name="Text Placeholder 3">
            <a:extLst>
              <a:ext uri="{FF2B5EF4-FFF2-40B4-BE49-F238E27FC236}">
                <a16:creationId xmlns:a16="http://schemas.microsoft.com/office/drawing/2014/main" id="{A8B6EDEE-DE90-436D-BFA9-9709BE86FD0A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2258568" y="2304288"/>
            <a:ext cx="1554480" cy="561975"/>
          </a:xfrm>
          <a:solidFill>
            <a:schemeClr val="accent3"/>
          </a:solidFill>
          <a:ln>
            <a:noFill/>
          </a:ln>
        </p:spPr>
        <p:txBody>
          <a:bodyPr tIns="36000" rtlCol="0" anchor="ctr" anchorCtr="0">
            <a:normAutofit/>
          </a:bodyPr>
          <a:lstStyle>
            <a:lvl1pPr marL="0" indent="0" algn="ctr">
              <a:lnSpc>
                <a:spcPct val="150000"/>
              </a:lnSpc>
              <a:spcBef>
                <a:spcPts val="3600"/>
              </a:spcBef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Item Title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5FBFE975-0A80-48E8-AA52-A4674F3B96A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Year</a:t>
            </a:r>
          </a:p>
        </p:txBody>
      </p:sp>
      <p:sp>
        <p:nvSpPr>
          <p:cNvPr id="39" name="Text Placeholder 10">
            <a:extLst>
              <a:ext uri="{FF2B5EF4-FFF2-40B4-BE49-F238E27FC236}">
                <a16:creationId xmlns:a16="http://schemas.microsoft.com/office/drawing/2014/main" id="{8BD9D56F-24FE-4F7D-8E40-A0D0AC71979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0" name="Text Placeholder 10">
            <a:extLst>
              <a:ext uri="{FF2B5EF4-FFF2-40B4-BE49-F238E27FC236}">
                <a16:creationId xmlns:a16="http://schemas.microsoft.com/office/drawing/2014/main" id="{D46B7BD9-7D98-4035-8A5E-463BD7C3BF1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1" name="Text Placeholder 10">
            <a:extLst>
              <a:ext uri="{FF2B5EF4-FFF2-40B4-BE49-F238E27FC236}">
                <a16:creationId xmlns:a16="http://schemas.microsoft.com/office/drawing/2014/main" id="{8AA70B58-94EB-4879-8CBB-F170B13437D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2" name="Text Placeholder 10">
            <a:extLst>
              <a:ext uri="{FF2B5EF4-FFF2-40B4-BE49-F238E27FC236}">
                <a16:creationId xmlns:a16="http://schemas.microsoft.com/office/drawing/2014/main" id="{7309DED8-0AF6-493B-A2EC-E3C6524C4037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4" name="Text Placeholder 10">
            <a:extLst>
              <a:ext uri="{FF2B5EF4-FFF2-40B4-BE49-F238E27FC236}">
                <a16:creationId xmlns:a16="http://schemas.microsoft.com/office/drawing/2014/main" id="{634511C9-82EE-4918-850A-C11AB497D8C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5" name="Text Placeholder 10">
            <a:extLst>
              <a:ext uri="{FF2B5EF4-FFF2-40B4-BE49-F238E27FC236}">
                <a16:creationId xmlns:a16="http://schemas.microsoft.com/office/drawing/2014/main" id="{9DFB519F-3772-4743-A8B2-EE749BE7907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6" name="Text Placeholder 10">
            <a:extLst>
              <a:ext uri="{FF2B5EF4-FFF2-40B4-BE49-F238E27FC236}">
                <a16:creationId xmlns:a16="http://schemas.microsoft.com/office/drawing/2014/main" id="{FF1ED3A9-45CD-4A8C-94E6-BFD948CC06A3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8" name="Text Placeholder 10">
            <a:extLst>
              <a:ext uri="{FF2B5EF4-FFF2-40B4-BE49-F238E27FC236}">
                <a16:creationId xmlns:a16="http://schemas.microsoft.com/office/drawing/2014/main" id="{DF614219-217C-4657-8BF6-1BDE7D2907C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9" name="Text Placeholder 10">
            <a:extLst>
              <a:ext uri="{FF2B5EF4-FFF2-40B4-BE49-F238E27FC236}">
                <a16:creationId xmlns:a16="http://schemas.microsoft.com/office/drawing/2014/main" id="{CF5EB19D-BC9E-40FA-BC6F-DA9B98DA7DC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7" name="Text Placeholder 10">
            <a:extLst>
              <a:ext uri="{FF2B5EF4-FFF2-40B4-BE49-F238E27FC236}">
                <a16:creationId xmlns:a16="http://schemas.microsoft.com/office/drawing/2014/main" id="{1E8B9B06-EF32-482E-A7E7-C1BAFE1A45D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0" name="Text Placeholder 10">
            <a:extLst>
              <a:ext uri="{FF2B5EF4-FFF2-40B4-BE49-F238E27FC236}">
                <a16:creationId xmlns:a16="http://schemas.microsoft.com/office/drawing/2014/main" id="{B243085E-635F-44B9-A90B-BCE5763AD3E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1" name="Text Placeholder 10">
            <a:extLst>
              <a:ext uri="{FF2B5EF4-FFF2-40B4-BE49-F238E27FC236}">
                <a16:creationId xmlns:a16="http://schemas.microsoft.com/office/drawing/2014/main" id="{5E2D6E88-5F8C-4406-9211-D4A50B968BA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43" name="Text Placeholder 10">
            <a:extLst>
              <a:ext uri="{FF2B5EF4-FFF2-40B4-BE49-F238E27FC236}">
                <a16:creationId xmlns:a16="http://schemas.microsoft.com/office/drawing/2014/main" id="{CC994534-ACB6-4B33-A7F8-59ED88636D9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rtlCol="0" anchor="ctr"/>
          <a:lstStyle>
            <a:lvl1pPr marL="0" indent="0" algn="ctr">
              <a:buNone/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Year</a:t>
            </a:r>
          </a:p>
        </p:txBody>
      </p:sp>
      <p:sp>
        <p:nvSpPr>
          <p:cNvPr id="52" name="Text Placeholder 10">
            <a:extLst>
              <a:ext uri="{FF2B5EF4-FFF2-40B4-BE49-F238E27FC236}">
                <a16:creationId xmlns:a16="http://schemas.microsoft.com/office/drawing/2014/main" id="{BFBFB5AF-B984-48A4-A2D5-B0F9A7168B93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3" name="Text Placeholder 10">
            <a:extLst>
              <a:ext uri="{FF2B5EF4-FFF2-40B4-BE49-F238E27FC236}">
                <a16:creationId xmlns:a16="http://schemas.microsoft.com/office/drawing/2014/main" id="{5920D2EA-A217-4744-834D-D00BD41BD38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4" name="Text Placeholder 10">
            <a:extLst>
              <a:ext uri="{FF2B5EF4-FFF2-40B4-BE49-F238E27FC236}">
                <a16:creationId xmlns:a16="http://schemas.microsoft.com/office/drawing/2014/main" id="{FD2FC71C-590D-4C50-9D20-D98F73D8442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5" name="Text Placeholder 10">
            <a:extLst>
              <a:ext uri="{FF2B5EF4-FFF2-40B4-BE49-F238E27FC236}">
                <a16:creationId xmlns:a16="http://schemas.microsoft.com/office/drawing/2014/main" id="{AD895D25-09BE-492D-944C-8B0E710ADF1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6" name="Text Placeholder 10">
            <a:extLst>
              <a:ext uri="{FF2B5EF4-FFF2-40B4-BE49-F238E27FC236}">
                <a16:creationId xmlns:a16="http://schemas.microsoft.com/office/drawing/2014/main" id="{F6192086-61CF-42A5-905D-851D1EEBC25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7" name="Text Placeholder 10">
            <a:extLst>
              <a:ext uri="{FF2B5EF4-FFF2-40B4-BE49-F238E27FC236}">
                <a16:creationId xmlns:a16="http://schemas.microsoft.com/office/drawing/2014/main" id="{FD1AF556-814F-4B48-B1F0-29450A009046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8" name="Text Placeholder 10">
            <a:extLst>
              <a:ext uri="{FF2B5EF4-FFF2-40B4-BE49-F238E27FC236}">
                <a16:creationId xmlns:a16="http://schemas.microsoft.com/office/drawing/2014/main" id="{EEEE7A48-BA7F-4AD6-948F-8AF34748D377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0" name="Text Placeholder 10">
            <a:extLst>
              <a:ext uri="{FF2B5EF4-FFF2-40B4-BE49-F238E27FC236}">
                <a16:creationId xmlns:a16="http://schemas.microsoft.com/office/drawing/2014/main" id="{1ECC3963-8620-45EA-8E9B-B5ED79CD7A4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1" name="Text Placeholder 10">
            <a:extLst>
              <a:ext uri="{FF2B5EF4-FFF2-40B4-BE49-F238E27FC236}">
                <a16:creationId xmlns:a16="http://schemas.microsoft.com/office/drawing/2014/main" id="{8A5FB4BB-2FEF-496A-8E3A-C4D43AE0498C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A7187E67-FC95-4CA0-9570-815E315916E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2" name="Text Placeholder 10">
            <a:extLst>
              <a:ext uri="{FF2B5EF4-FFF2-40B4-BE49-F238E27FC236}">
                <a16:creationId xmlns:a16="http://schemas.microsoft.com/office/drawing/2014/main" id="{D03EF82F-F37F-48CB-A978-E3BAD66F5C7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sp>
        <p:nvSpPr>
          <p:cNvPr id="63" name="Text Placeholder 10">
            <a:extLst>
              <a:ext uri="{FF2B5EF4-FFF2-40B4-BE49-F238E27FC236}">
                <a16:creationId xmlns:a16="http://schemas.microsoft.com/office/drawing/2014/main" id="{5F250D41-02CE-4633-9E26-F722FCA110BB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MM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1E3559-68CA-437E-BD12-A9953AE1E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0445" y="4069080"/>
            <a:ext cx="10332720" cy="0"/>
          </a:xfrm>
          <a:prstGeom prst="line">
            <a:avLst/>
          </a:prstGeom>
          <a:ln w="63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ate Placeholder 1">
            <a:extLst>
              <a:ext uri="{FF2B5EF4-FFF2-40B4-BE49-F238E27FC236}">
                <a16:creationId xmlns:a16="http://schemas.microsoft.com/office/drawing/2014/main" id="{62C0F98D-B2D7-4EDC-ADD0-9B61A901FCEA}"/>
              </a:ext>
            </a:extLst>
          </p:cNvPr>
          <p:cNvSpPr>
            <a:spLocks noGrp="1"/>
          </p:cNvSpPr>
          <p:nvPr>
            <p:ph type="dt" sz="half" idx="60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42866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F5A6A-E29E-401A-801A-8FD9CAABA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5925"/>
            <a:ext cx="10515600" cy="4097059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64587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7BA1CDE-376A-4ABA-B8B8-75D6A67809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5515" y="1718402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B8F9B77-308B-48E1-BCAC-0C74FB9A1C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35515" y="5359799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0BA97C8-6774-46D2-9678-1BA2BE8C9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5515" y="5743005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48977F0-CAE5-4054-B1AC-16B25EB28C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4036" y="1718798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35550F1-A852-48F3-9C1C-C64F3B8D4D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4036" y="5360195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757D7CE-02BE-4D9B-A676-F2967D660EC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4036" y="5743401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64C29CA7-3B83-4C84-8407-F05C8CA7084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72557" y="1718402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62304448-704D-4C85-87B3-13204A597E0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2557" y="5360195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BB608A2D-D2B2-4E41-89DB-745BBE2D8B4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72557" y="5743401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B1A1DC22-0E05-43FC-8E91-0BE7AA25EEF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78378" y="1718798"/>
            <a:ext cx="2286000" cy="35661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25676C67-0CCC-403A-9B15-B42740FCF0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78378" y="5360195"/>
            <a:ext cx="2286000" cy="365125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6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CC45AB-977D-4580-9F1A-2E786542EE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578378" y="5743401"/>
            <a:ext cx="2286000" cy="365125"/>
          </a:xfrm>
        </p:spPr>
        <p:txBody>
          <a:bodyPr rtlCol="0">
            <a:noAutofit/>
          </a:bodyPr>
          <a:lstStyle>
            <a:lvl1pPr marL="0" indent="0" algn="ctr">
              <a:buNone/>
              <a:defRPr sz="14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566992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7BA1CDE-376A-4ABA-B8B8-75D6A67809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5515" y="171714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B8F9B77-308B-48E1-BCAC-0C74FB9A1C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35515" y="332301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0BA97C8-6774-46D2-9678-1BA2BE8C9D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5515" y="361080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D48977F0-CAE5-4054-B1AC-16B25EB28C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754036" y="1717537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35550F1-A852-48F3-9C1C-C64F3B8D4D7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54036" y="3323409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757D7CE-02BE-4D9B-A676-F2967D660EC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4036" y="3611203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64C29CA7-3B83-4C84-8407-F05C8CA7084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72557" y="171714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62304448-704D-4C85-87B3-13204A597E0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2557" y="332301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BB608A2D-D2B2-4E41-89DB-745BBE2D8B4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72557" y="361080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B1A1DC22-0E05-43FC-8E91-0BE7AA25EEF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78378" y="171714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25676C67-0CCC-403A-9B15-B42740FCF0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578378" y="332301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CC45AB-977D-4580-9F1A-2E786542EE5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578378" y="361080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4" name="Picture Placeholder 6">
            <a:extLst>
              <a:ext uri="{FF2B5EF4-FFF2-40B4-BE49-F238E27FC236}">
                <a16:creationId xmlns:a16="http://schemas.microsoft.com/office/drawing/2014/main" id="{27688D91-F8AA-4C0A-BF29-90F8FE202DA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325219" y="4131915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5" name="Text Placeholder 8">
            <a:extLst>
              <a:ext uri="{FF2B5EF4-FFF2-40B4-BE49-F238E27FC236}">
                <a16:creationId xmlns:a16="http://schemas.microsoft.com/office/drawing/2014/main" id="{D9AECBF7-0508-4905-9DF6-C0FF9D9ADA4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25219" y="5737787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6" name="Text Placeholder 8">
            <a:extLst>
              <a:ext uri="{FF2B5EF4-FFF2-40B4-BE49-F238E27FC236}">
                <a16:creationId xmlns:a16="http://schemas.microsoft.com/office/drawing/2014/main" id="{A7F920A3-CA67-4CD0-A639-1CE803DE26F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25219" y="6025581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7" name="Picture Placeholder 6">
            <a:extLst>
              <a:ext uri="{FF2B5EF4-FFF2-40B4-BE49-F238E27FC236}">
                <a16:creationId xmlns:a16="http://schemas.microsoft.com/office/drawing/2014/main" id="{463E2C69-9A20-4A90-8F45-4EE6CFD469B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743740" y="4132311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D33409A7-C60B-4AD7-AFDF-23C2F042CEC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43740" y="5738183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9" name="Text Placeholder 8">
            <a:extLst>
              <a:ext uri="{FF2B5EF4-FFF2-40B4-BE49-F238E27FC236}">
                <a16:creationId xmlns:a16="http://schemas.microsoft.com/office/drawing/2014/main" id="{4870155B-647D-44E9-AE54-24D2BB2404B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43740" y="6025977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50" name="Picture Placeholder 6">
            <a:extLst>
              <a:ext uri="{FF2B5EF4-FFF2-40B4-BE49-F238E27FC236}">
                <a16:creationId xmlns:a16="http://schemas.microsoft.com/office/drawing/2014/main" id="{3876D40F-6DE8-45F1-B56E-986312109BA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162261" y="4131915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D0A39ABE-EF7B-477F-A346-C5CDA9F5D6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62261" y="5737787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52" name="Text Placeholder 8">
            <a:extLst>
              <a:ext uri="{FF2B5EF4-FFF2-40B4-BE49-F238E27FC236}">
                <a16:creationId xmlns:a16="http://schemas.microsoft.com/office/drawing/2014/main" id="{7787A6CA-4AF6-46F5-BA39-50F328D9A86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62261" y="6025581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53" name="Picture Placeholder 6">
            <a:extLst>
              <a:ext uri="{FF2B5EF4-FFF2-40B4-BE49-F238E27FC236}">
                <a16:creationId xmlns:a16="http://schemas.microsoft.com/office/drawing/2014/main" id="{EC171A7C-639D-47C1-A626-7E4772629B2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8580782" y="4131915"/>
            <a:ext cx="2286000" cy="155448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4" name="Text Placeholder 8">
            <a:extLst>
              <a:ext uri="{FF2B5EF4-FFF2-40B4-BE49-F238E27FC236}">
                <a16:creationId xmlns:a16="http://schemas.microsoft.com/office/drawing/2014/main" id="{674313BD-D2AD-4F0E-96FE-469C176818B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580782" y="5737787"/>
            <a:ext cx="2286000" cy="27432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latin typeface="+mj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7141AE4E-36D0-4176-9FCB-E5803788939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580782" y="6025581"/>
            <a:ext cx="2286000" cy="274320"/>
          </a:xfrm>
        </p:spPr>
        <p:txBody>
          <a:bodyPr rtlCol="0">
            <a:noAutofit/>
          </a:bodyPr>
          <a:lstStyle>
            <a:lvl1pPr marL="0" indent="0" algn="ctr">
              <a:buNone/>
              <a:defRPr sz="1200">
                <a:latin typeface="+mn-lt"/>
              </a:defRPr>
            </a:lvl1pPr>
            <a:lvl2pPr marL="457200" indent="0">
              <a:buNone/>
              <a:defRPr sz="1400">
                <a:latin typeface="+mj-lt"/>
              </a:defRPr>
            </a:lvl2pPr>
            <a:lvl3pPr marL="914400" indent="0">
              <a:buNone/>
              <a:defRPr sz="1400">
                <a:latin typeface="+mj-lt"/>
              </a:defRPr>
            </a:lvl3pPr>
            <a:lvl4pPr marL="1371600" indent="0">
              <a:buNone/>
              <a:defRPr sz="1400">
                <a:latin typeface="+mj-lt"/>
              </a:defRPr>
            </a:lvl4pPr>
            <a:lvl5pPr marL="1828800" indent="0">
              <a:buNone/>
              <a:defRPr sz="1400">
                <a:latin typeface="+mj-lt"/>
              </a:defRPr>
            </a:lvl5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07401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1F6AC7C-4EFC-4C76-8784-963130151FD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1137509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AED95B-59A7-4359-BD74-24F920F715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8637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86DAE13-A93D-453A-8164-3F1E97F8F2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4480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1FD2C3F4-5FD0-4B09-A5D5-7365D61084F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34480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28" name="Content Placeholder 13">
            <a:extLst>
              <a:ext uri="{FF2B5EF4-FFF2-40B4-BE49-F238E27FC236}">
                <a16:creationId xmlns:a16="http://schemas.microsoft.com/office/drawing/2014/main" id="{7BF6ABBB-7B41-4F0C-8416-9C72862D93C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859487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E1B58033-4461-43F1-8E7C-C6E5988BDE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40615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80CE999C-FC94-4BF1-BBCE-0A3A9340971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756458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6AFDE949-FC25-431E-8298-75F5A7B83A1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56458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29" name="Content Placeholder 13">
            <a:extLst>
              <a:ext uri="{FF2B5EF4-FFF2-40B4-BE49-F238E27FC236}">
                <a16:creationId xmlns:a16="http://schemas.microsoft.com/office/drawing/2014/main" id="{426B07AE-648A-4C6E-8FE4-B8C6D4A1B42E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6549780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BAB49F71-4118-47B2-B571-8DC9A3E9402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0908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E6D674D8-A1E4-4A7E-929B-32FBA30823A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30908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6" name="Text Placeholder 7">
            <a:extLst>
              <a:ext uri="{FF2B5EF4-FFF2-40B4-BE49-F238E27FC236}">
                <a16:creationId xmlns:a16="http://schemas.microsoft.com/office/drawing/2014/main" id="{18E1E8CE-0AA4-4E2F-8DD0-006946935AD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0908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42" name="Content Placeholder 13">
            <a:extLst>
              <a:ext uri="{FF2B5EF4-FFF2-40B4-BE49-F238E27FC236}">
                <a16:creationId xmlns:a16="http://schemas.microsoft.com/office/drawing/2014/main" id="{0C1E203C-1E7A-4194-97B0-B477E6F37235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264601" y="1859777"/>
            <a:ext cx="1819656" cy="1517904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en-GB" noProof="0"/>
              <a:t>Add content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C03A45F5-F36F-429B-9C83-90B1DB716F2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145729" y="3444752"/>
            <a:ext cx="2057400" cy="64008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A7CD68A-F84C-4F36-A46D-DB7BA329AB0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45729" y="4110604"/>
            <a:ext cx="2057400" cy="365760"/>
          </a:xfrm>
        </p:spPr>
        <p:txBody>
          <a:bodyPr rtlCol="0">
            <a:noAutofit/>
          </a:bodyPr>
          <a:lstStyle>
            <a:lvl1pPr marL="0" indent="0" algn="ctr">
              <a:buNone/>
              <a:defRPr sz="1600" b="1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Title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E67019EA-0584-46F5-BDB3-D2B3C717B01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5729" y="4483110"/>
            <a:ext cx="2057400" cy="914400"/>
          </a:xfrm>
        </p:spPr>
        <p:txBody>
          <a:bodyPr rtlCol="0"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 rtl="0"/>
            <a:r>
              <a:rPr lang="en-GB" noProof="0"/>
              <a:t>Section 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EA36FF-A158-49B3-9C17-39C94920B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8617" y="1792705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F42D5D-9DBF-475A-BC06-666D080D3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80595" y="1800726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AEDC3F-C3D2-4184-860D-65645BBD6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70888" y="1800725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227352-6F71-4914-9AB1-AB4448667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5709" y="1820775"/>
            <a:ext cx="2377440" cy="381401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AC16E-5725-4AC1-AB85-871F25D2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0B5D8-71E9-48DC-A04C-55935960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DD81F-9379-48E6-9B14-83486F92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22894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C593254-CE4F-4114-A997-06CBC039F2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051110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287768" cy="1325563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E7DBF41-B4A1-4B29-B32C-DDF5058C12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000" y="1941230"/>
            <a:ext cx="9144000" cy="2286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442D9A9-D2E2-42FD-945D-1EF6DC4351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84448" y="4407408"/>
            <a:ext cx="7287768" cy="1371600"/>
          </a:xfrm>
        </p:spPr>
        <p:txBody>
          <a:bodyPr rtlCol="0">
            <a:no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 algn="ctr">
              <a:lnSpc>
                <a:spcPts val="22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5390676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6B487E6-6563-4EEC-A349-2257BBAFD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051110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8334" y="1062164"/>
            <a:ext cx="5005466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ED971A8-4C6D-471D-A690-8CD666292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1935" y="1143000"/>
            <a:ext cx="4953000" cy="4572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CB8E5B-4859-4892-A062-C831DA527F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76988" y="2555875"/>
            <a:ext cx="4953000" cy="3159125"/>
          </a:xfrm>
        </p:spPr>
        <p:txBody>
          <a:bodyPr rtlCol="0">
            <a:normAutofit/>
          </a:bodyPr>
          <a:lstStyle>
            <a:lvl1pPr marL="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 marL="4572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9144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3716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828800" indent="0">
              <a:lnSpc>
                <a:spcPts val="26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93847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28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25" y="4689888"/>
            <a:ext cx="5029200" cy="1371600"/>
          </a:xfrm>
        </p:spPr>
        <p:txBody>
          <a:bodyPr rtlCol="0" anchor="ctr" anchorCtr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7C02F5D-0AFB-480B-A152-5FC08DB4DC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390524"/>
            <a:ext cx="5637276" cy="41148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6B717642-3C5E-4830-BCBC-E7FAE8B7794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390524"/>
            <a:ext cx="5637276" cy="41148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A83FC01-0C03-4607-B5EA-8C230EA7CA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60759" y="4687863"/>
            <a:ext cx="5029200" cy="1463040"/>
          </a:xfrm>
        </p:spPr>
        <p:txBody>
          <a:bodyPr rtlCol="0" anchor="ctr" anchorCtr="0">
            <a:noAutofit/>
          </a:bodyPr>
          <a:lstStyle>
            <a:lvl1pPr marL="0" indent="0">
              <a:lnSpc>
                <a:spcPts val="2000"/>
              </a:lnSpc>
              <a:buNone/>
              <a:defRPr sz="1600"/>
            </a:lvl1pPr>
            <a:lvl2pPr marL="457200" indent="0">
              <a:lnSpc>
                <a:spcPts val="2000"/>
              </a:lnSpc>
              <a:buNone/>
              <a:defRPr sz="1600"/>
            </a:lvl2pPr>
            <a:lvl3pPr marL="914400" indent="0">
              <a:lnSpc>
                <a:spcPts val="2000"/>
              </a:lnSpc>
              <a:spcBef>
                <a:spcPts val="0"/>
              </a:spcBef>
              <a:buNone/>
              <a:defRPr sz="1600"/>
            </a:lvl3pPr>
            <a:lvl4pPr marL="1371600" indent="0">
              <a:lnSpc>
                <a:spcPts val="2000"/>
              </a:lnSpc>
              <a:buNone/>
              <a:defRPr sz="1600"/>
            </a:lvl4pPr>
            <a:lvl5pPr marL="1828800" indent="0">
              <a:lnSpc>
                <a:spcPts val="20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B05F6-A3ED-45AB-B103-D5E34BFD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29C1C-740D-4213-96FE-1FAA3072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E8801-7449-48B4-8D64-BCE20D08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082219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7C02F5D-0AFB-480B-A152-5FC08DB4DC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390524"/>
            <a:ext cx="11274552" cy="4171951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B05F6-A3ED-45AB-B103-D5E34BFD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29C1C-740D-4213-96FE-1FAA3072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E8801-7449-48B4-8D64-BCE20D083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9C910F3-1CC6-467F-A64A-2DDFE4632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25" y="4689888"/>
            <a:ext cx="5029200" cy="1371600"/>
          </a:xfrm>
        </p:spPr>
        <p:txBody>
          <a:bodyPr rtlCol="0" anchor="ctr" anchorCtr="0">
            <a:normAutofit/>
          </a:bodyPr>
          <a:lstStyle>
            <a:lvl1pPr algn="ctr">
              <a:defRPr sz="44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550E3EA-37A2-40C0-A78F-3C0AB0F7818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60759" y="4687863"/>
            <a:ext cx="5029200" cy="1463040"/>
          </a:xfrm>
        </p:spPr>
        <p:txBody>
          <a:bodyPr rtlCol="0" anchor="ctr" anchorCtr="0">
            <a:noAutofit/>
          </a:bodyPr>
          <a:lstStyle>
            <a:lvl1pPr marL="0" indent="0">
              <a:lnSpc>
                <a:spcPts val="1800"/>
              </a:lnSpc>
              <a:buNone/>
              <a:defRPr sz="1600"/>
            </a:lvl1pPr>
            <a:lvl2pPr marL="457200" indent="0">
              <a:lnSpc>
                <a:spcPts val="1800"/>
              </a:lnSpc>
              <a:buNone/>
              <a:defRPr sz="1600"/>
            </a:lvl2pPr>
            <a:lvl3pPr marL="914400" indent="0">
              <a:lnSpc>
                <a:spcPts val="1800"/>
              </a:lnSpc>
              <a:spcBef>
                <a:spcPts val="0"/>
              </a:spcBef>
              <a:buNone/>
              <a:defRPr sz="1600"/>
            </a:lvl3pPr>
            <a:lvl4pPr marL="1371600" indent="0">
              <a:lnSpc>
                <a:spcPts val="1800"/>
              </a:lnSpc>
              <a:buNone/>
              <a:defRPr sz="1600"/>
            </a:lvl4pPr>
            <a:lvl5pPr marL="1828800" indent="0">
              <a:lnSpc>
                <a:spcPts val="18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463244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79929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79566-C1F8-443D-A135-C6688984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CF363-F733-460B-9E71-BF70442A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0FA47-58F4-4B95-AD52-4EFE7977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894937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1" y="1719628"/>
            <a:ext cx="3300183" cy="554038"/>
          </a:xfrm>
        </p:spPr>
        <p:txBody>
          <a:bodyPr rtlCol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1" y="2332649"/>
            <a:ext cx="3299434" cy="3529013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87DD41A9-B6B3-48D9-A3A6-831B39C915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2182" y="1719628"/>
            <a:ext cx="3300183" cy="554038"/>
          </a:xfrm>
        </p:spPr>
        <p:txBody>
          <a:bodyPr rtlCol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FB791E68-EDF5-4CC2-8774-A27AEF1D25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62557" y="2332649"/>
            <a:ext cx="3299434" cy="3529013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AA224F82-7E0C-4EBF-97D3-132481DBCD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6164" y="1719628"/>
            <a:ext cx="3300183" cy="554038"/>
          </a:xfrm>
        </p:spPr>
        <p:txBody>
          <a:bodyPr rtlCol="0"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en-GB" noProof="0"/>
              <a:t>Click to add subtitle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699D24C6-4AFB-4222-8E0C-4D11CD9C0F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886913" y="2332649"/>
            <a:ext cx="3299434" cy="3529013"/>
          </a:xfrm>
        </p:spPr>
        <p:txBody>
          <a:bodyPr rtlCol="0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en-GB" noProof="0"/>
              <a:t>Click to add 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D6B45A-9FA0-4D2A-8BEF-4709BD5C1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70860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3B5FF-9D53-4FD4-B752-22F188FA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83EC5-999D-4EF5-A22C-FD19C31D5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15B34-3A95-488E-8DAD-34652A5B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25497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4411E-20EA-4627-8A68-17038DCE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E5B2-1EB9-4222-8FAB-65BDC9A95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97C18-82B5-4EB5-9010-63FFB7F53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2AD86-1F8B-4DE6-9736-793E1781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0A3B3-8B02-4D8B-A982-7C7CA03A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C9CBB-7187-447C-9F33-04CFDCD0B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888139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25D6D-4906-4DAB-B1BA-9436026FE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975A10-62C2-4D29-B192-A142562FE0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58235-2C90-48E1-8A68-7413F783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CAF9B-D406-4E4F-B804-AF188F651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5FF7C-B4CA-48C1-B1A5-2AA329D3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ABB43-2086-4CDB-B2A4-E51E7D83C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47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686" y="365125"/>
            <a:ext cx="9986601" cy="132556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8692" y="1912336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73892" y="1874838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725FCE9-B62D-4B16-807B-9D0D63E93B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08692" y="2388253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A57DF8C-FA7C-490B-98CE-CDE7957EE7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573892" y="2337741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FF039F13-B78B-4A7E-AB1D-94C070BAE97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1518687" y="3608720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25F4B91-27EE-47AC-BBD0-A66FE53A04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583887" y="3571222"/>
            <a:ext cx="41148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1F0A1756-3486-46A9-9DD3-7BFA5FF757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518687" y="4084637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50C0C1C-5BD4-4F62-8AB2-50B1FE4A7D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583887" y="4034125"/>
            <a:ext cx="4114800" cy="914400"/>
          </a:xfrm>
        </p:spPr>
        <p:txBody>
          <a:bodyPr rtlCol="0">
            <a:noAutofit/>
          </a:bodyPr>
          <a:lstStyle>
            <a:lvl1pPr marL="0" indent="0">
              <a:lnSpc>
                <a:spcPts val="2600"/>
              </a:lnSpc>
              <a:buNone/>
              <a:defRPr sz="1600"/>
            </a:lvl1pPr>
            <a:lvl2pPr marL="457200" indent="0">
              <a:lnSpc>
                <a:spcPts val="2600"/>
              </a:lnSpc>
              <a:buNone/>
              <a:defRPr sz="1600"/>
            </a:lvl2pPr>
            <a:lvl3pPr marL="914400" indent="0">
              <a:lnSpc>
                <a:spcPts val="2600"/>
              </a:lnSpc>
              <a:buNone/>
              <a:defRPr sz="1600"/>
            </a:lvl3pPr>
            <a:lvl4pPr marL="1371600" indent="0">
              <a:lnSpc>
                <a:spcPts val="2600"/>
              </a:lnSpc>
              <a:buNone/>
              <a:defRPr sz="1600"/>
            </a:lvl4pPr>
            <a:lvl5pPr marL="1828800" indent="0">
              <a:lnSpc>
                <a:spcPts val="2600"/>
              </a:lnSpc>
              <a:buNone/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</p:txBody>
      </p:sp>
      <p:sp>
        <p:nvSpPr>
          <p:cNvPr id="15" name="Picture Placeholder 10">
            <a:extLst>
              <a:ext uri="{FF2B5EF4-FFF2-40B4-BE49-F238E27FC236}">
                <a16:creationId xmlns:a16="http://schemas.microsoft.com/office/drawing/2014/main" id="{A12F2D63-1E00-4379-A32F-B52857A502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5943600"/>
            <a:ext cx="12188952" cy="9144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427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365125"/>
            <a:ext cx="4602318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A39532F-F90D-47C0-89E1-06A3DED593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0" y="1691640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A57DF8C-FA7C-490B-98CE-CDE7957EE7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58000" y="2093976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25F4B91-27EE-47AC-BBD0-A66FE53A04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858000" y="2962656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50C0C1C-5BD4-4F62-8AB2-50B1FE4A7D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858000" y="3310128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8462AFAF-169F-4E2A-AC00-6E86665954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70354" y="3931920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9FDE6BB6-DE86-4B19-B83F-5B83A89477B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870354" y="4270248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2B544474-29CA-4D8E-AC15-C05ABDF6067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870354" y="4855464"/>
            <a:ext cx="3931920" cy="338328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7C778245-11E1-4B65-ADC1-E9D3DE34E5D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870354" y="5193792"/>
            <a:ext cx="4572000" cy="530352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0" y="6356350"/>
            <a:ext cx="344805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3398" y="6356350"/>
            <a:ext cx="9144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21357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1C922A-9F54-409C-8C2C-90A55B890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00706" y="0"/>
            <a:ext cx="6095999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922" y="365125"/>
            <a:ext cx="5386078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A39532F-F90D-47C0-89E1-06A3DED593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54384" y="1566525"/>
            <a:ext cx="3401568" cy="371246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9922" y="1893053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57506" y="1893053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725FCE9-B62D-4B16-807B-9D0D63E93B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9922" y="2368970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A57DF8C-FA7C-490B-98CE-CDE7957EE7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57506" y="2355956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FF039F13-B78B-4A7E-AB1D-94C070BAE974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19917" y="3843877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25F4B91-27EE-47AC-BBD0-A66FE53A04F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67501" y="3843877"/>
            <a:ext cx="2286000" cy="457200"/>
          </a:xfrm>
        </p:spPr>
        <p:txBody>
          <a:bodyPr rtlCol="0" anchor="b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1F0A1756-3486-46A9-9DD3-7BFA5FF757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917" y="4319794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F50C0C1C-5BD4-4F62-8AB2-50B1FE4A7DA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67501" y="4306780"/>
            <a:ext cx="2286000" cy="1371600"/>
          </a:xfrm>
        </p:spPr>
        <p:txBody>
          <a:bodyPr rtlCol="0">
            <a:noAutofit/>
          </a:bodyPr>
          <a:lstStyle>
            <a:lvl1pPr marL="0" indent="0">
              <a:lnSpc>
                <a:spcPts val="2000"/>
              </a:lnSpc>
              <a:buNone/>
              <a:defRPr sz="1400"/>
            </a:lvl1pPr>
            <a:lvl2pPr marL="457200" indent="0">
              <a:lnSpc>
                <a:spcPts val="2000"/>
              </a:lnSpc>
              <a:buNone/>
              <a:defRPr sz="1400"/>
            </a:lvl2pPr>
            <a:lvl3pPr marL="914400" indent="0">
              <a:lnSpc>
                <a:spcPts val="2000"/>
              </a:lnSpc>
              <a:buNone/>
              <a:defRPr sz="1400"/>
            </a:lvl3pPr>
            <a:lvl4pPr marL="1371600" indent="0">
              <a:lnSpc>
                <a:spcPts val="2000"/>
              </a:lnSpc>
              <a:buNone/>
              <a:defRPr sz="1400"/>
            </a:lvl4pPr>
            <a:lvl5pPr marL="1828800" indent="0">
              <a:lnSpc>
                <a:spcPts val="2000"/>
              </a:lnSpc>
              <a:buNone/>
              <a:defRPr sz="1400"/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84785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37667359-6B2F-4D7C-932B-CE6A0E91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0" y="6356350"/>
            <a:ext cx="344805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69C9BA9-6130-4098-A0A6-E1A00A3B6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3398" y="6356350"/>
            <a:ext cx="914400" cy="365125"/>
          </a:xfrm>
        </p:spPr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99692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roblem &amp;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6B487E6-6563-4EEC-A349-2257BBAFD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051110" cy="6858000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8334" y="1062164"/>
            <a:ext cx="5005466" cy="1325563"/>
          </a:xfrm>
        </p:spPr>
        <p:txBody>
          <a:bodyPr rtlCol="0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ED971A8-4C6D-471D-A690-8CD666292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1935" y="1143000"/>
            <a:ext cx="4953000" cy="45720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CB8E5B-4859-4892-A062-C831DA527F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76988" y="2555875"/>
            <a:ext cx="4953000" cy="3159125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1pPr>
            <a:lvl2pPr marL="4572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2pPr>
            <a:lvl3pPr marL="9144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3pPr>
            <a:lvl4pPr marL="13716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4pPr>
            <a:lvl5pPr marL="1828800" indent="0">
              <a:lnSpc>
                <a:spcPct val="150000"/>
              </a:lnSpc>
              <a:spcBef>
                <a:spcPts val="0"/>
              </a:spcBef>
              <a:buNone/>
              <a:defRPr sz="2000">
                <a:solidFill>
                  <a:schemeClr val="accent4"/>
                </a:solidFill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AF00A3-1058-4FA9-A985-03711701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F60BE-20E1-40C5-85E7-AEAABD0C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939B-94C9-4FF9-B0C8-1149DEFA6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65806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52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7C02F5D-0AFB-480B-A152-5FC08DB4DC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57200"/>
            <a:ext cx="11274552" cy="5943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E3D039-0A18-4031-8A63-D83666B066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51112" y="3513220"/>
            <a:ext cx="8682164" cy="1828799"/>
          </a:xfrm>
          <a:solidFill>
            <a:schemeClr val="accent3">
              <a:alpha val="90000"/>
            </a:schemeClr>
          </a:solidFill>
        </p:spPr>
        <p:txBody>
          <a:bodyPr lIns="1371600" tIns="0" bIns="0" rtlCol="0" anchor="ctr">
            <a:noAutofit/>
          </a:bodyPr>
          <a:lstStyle>
            <a:lvl1pPr algn="ct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n-GB" noProof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99958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sines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43CBE128-6D8D-4605-B225-5A34FFB1F25B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910104" y="1965960"/>
            <a:ext cx="2286000" cy="228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7F18567-9326-411F-BA8D-561D58C7DD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911096" y="4311688"/>
            <a:ext cx="2286000" cy="36000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Bullet 2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9809F78-EA1B-4C23-A53E-7DE8B4A6AE1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11096" y="4773703"/>
            <a:ext cx="2286000" cy="1005840"/>
          </a:xfrm>
        </p:spPr>
        <p:txBody>
          <a:bodyPr rtlCol="0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Bullet Description</a:t>
            </a:r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E63C0874-8701-4CED-B60A-61A655FB5A5F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951917" y="1965960"/>
            <a:ext cx="2286000" cy="228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7E7DC10-1618-471B-9441-C640C7FEDD3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956048" y="4311688"/>
            <a:ext cx="2286000" cy="36000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Bullet 3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20AEB661-858B-44C9-9484-E540E04AD36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956048" y="4773703"/>
            <a:ext cx="2286000" cy="1005840"/>
          </a:xfrm>
        </p:spPr>
        <p:txBody>
          <a:bodyPr rtlCol="0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Bullet Description</a:t>
            </a:r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F223D9C7-A9C3-4D38-B4D8-9CAB3A19CF5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993730" y="1965960"/>
            <a:ext cx="2286000" cy="2286000"/>
          </a:xfrm>
          <a:noFill/>
          <a:ln w="95250"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0000" tIns="0" rIns="18000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en-ZA" sz="1100" i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66700" lvl="0" indent="-266700" algn="ctr"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DB26B40-5901-4EF0-BCF0-55677E28B17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991856" y="4311688"/>
            <a:ext cx="2286000" cy="360000"/>
          </a:xfrm>
        </p:spPr>
        <p:txBody>
          <a:bodyPr rtlCol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solidFill>
                  <a:schemeClr val="accent4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Bullet 4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CCEAE0AB-74EC-4097-A534-A578F10979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991856" y="4773703"/>
            <a:ext cx="2286000" cy="1005840"/>
          </a:xfrm>
        </p:spPr>
        <p:txBody>
          <a:bodyPr rtlCol="0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en-GB" noProof="0"/>
              <a:t>Bullet Description</a:t>
            </a: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6FCC4B1F-E859-43CC-8B33-EE155744227A}"/>
              </a:ext>
            </a:extLst>
          </p:cNvPr>
          <p:cNvSpPr>
            <a:spLocks noGrp="1"/>
          </p:cNvSpPr>
          <p:nvPr>
            <p:ph type="dt" sz="half" idx="45"/>
          </p:nvPr>
        </p:nvSpPr>
        <p:spPr>
          <a:xfrm>
            <a:off x="838200" y="6356350"/>
            <a:ext cx="2743200" cy="365125"/>
          </a:xfrm>
        </p:spPr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5E346-F307-4307-949D-77CDB6E65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446C0-A637-4726-88A6-815A6AB63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B51A1E-902D-48AF-9020-955120F399B6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0068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et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E034D-C1DD-48C0-BB6B-FDC6F8EB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072" y="365125"/>
            <a:ext cx="10193315" cy="132556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FFB71-D3BF-4723-8C5E-44AD8F0E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2073" y="1853548"/>
            <a:ext cx="4572000" cy="640080"/>
          </a:xfrm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BC8B9-8F2B-4131-A090-0ACBEEE80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62073" y="2505075"/>
            <a:ext cx="4572000" cy="3200400"/>
          </a:xfrm>
        </p:spPr>
        <p:txBody>
          <a:bodyPr rtlCol="0">
            <a:normAutofit/>
          </a:bodyPr>
          <a:lstStyle>
            <a:lvl1pPr>
              <a:lnSpc>
                <a:spcPts val="2600"/>
              </a:lnSpc>
              <a:defRPr sz="1600"/>
            </a:lvl1pPr>
            <a:lvl2pPr>
              <a:lnSpc>
                <a:spcPts val="2600"/>
              </a:lnSpc>
              <a:defRPr sz="1600"/>
            </a:lvl2pPr>
            <a:lvl3pPr>
              <a:lnSpc>
                <a:spcPts val="2600"/>
              </a:lnSpc>
              <a:defRPr sz="1600"/>
            </a:lvl3pPr>
            <a:lvl4pPr>
              <a:lnSpc>
                <a:spcPts val="2600"/>
              </a:lnSpc>
              <a:defRPr sz="1600"/>
            </a:lvl4pPr>
            <a:lvl5pPr>
              <a:lnSpc>
                <a:spcPts val="2600"/>
              </a:lnSpc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14E40B-C52C-407A-9311-46FDCD84C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4485" y="1853548"/>
            <a:ext cx="4572000" cy="640080"/>
          </a:xfrm>
          <a:noFill/>
        </p:spPr>
        <p:txBody>
          <a:bodyPr rtlCol="0" anchor="ctr" anchorCtr="0">
            <a:normAutofit/>
          </a:bodyPr>
          <a:lstStyle>
            <a:lvl1pPr marL="0" indent="0">
              <a:buNone/>
              <a:defRPr sz="20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96ED23-22F0-421E-849C-630BEABF8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4485" y="2505075"/>
            <a:ext cx="4572000" cy="3200400"/>
          </a:xfrm>
        </p:spPr>
        <p:txBody>
          <a:bodyPr rtlCol="0">
            <a:normAutofit/>
          </a:bodyPr>
          <a:lstStyle>
            <a:lvl1pPr>
              <a:lnSpc>
                <a:spcPts val="2600"/>
              </a:lnSpc>
              <a:defRPr sz="1600"/>
            </a:lvl1pPr>
            <a:lvl2pPr>
              <a:lnSpc>
                <a:spcPts val="2600"/>
              </a:lnSpc>
              <a:defRPr sz="1600"/>
            </a:lvl2pPr>
            <a:lvl3pPr>
              <a:lnSpc>
                <a:spcPts val="2600"/>
              </a:lnSpc>
              <a:defRPr sz="1600"/>
            </a:lvl3pPr>
            <a:lvl4pPr>
              <a:lnSpc>
                <a:spcPts val="2600"/>
              </a:lnSpc>
              <a:defRPr sz="1600"/>
            </a:lvl4pPr>
            <a:lvl5pPr>
              <a:lnSpc>
                <a:spcPts val="2600"/>
              </a:lnSpc>
              <a:defRPr sz="1600"/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82C2B31-DB43-4AEF-AA1E-62866E69E5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4" y="5943600"/>
            <a:ext cx="12188952" cy="9144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0A2F77-6CFB-4347-9224-EFAA0C0E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C1F45E-8700-4861-AD21-BB7A09E13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83171-31EE-44C7-A031-9F840EDE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5009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84" r:id="rId3"/>
    <p:sldLayoutId id="2147483671" r:id="rId4"/>
    <p:sldLayoutId id="2147483683" r:id="rId5"/>
    <p:sldLayoutId id="2147483667" r:id="rId6"/>
    <p:sldLayoutId id="2147483688" r:id="rId7"/>
    <p:sldLayoutId id="2147483673" r:id="rId8"/>
    <p:sldLayoutId id="2147483672" r:id="rId9"/>
    <p:sldLayoutId id="2147483669" r:id="rId10"/>
    <p:sldLayoutId id="2147483682" r:id="rId11"/>
    <p:sldLayoutId id="2147483663" r:id="rId12"/>
    <p:sldLayoutId id="2147483677" r:id="rId13"/>
    <p:sldLayoutId id="2147483653" r:id="rId14"/>
    <p:sldLayoutId id="2147483678" r:id="rId15"/>
    <p:sldLayoutId id="2147483650" r:id="rId16"/>
    <p:sldLayoutId id="2147483654" r:id="rId17"/>
    <p:sldLayoutId id="2147483681" r:id="rId18"/>
    <p:sldLayoutId id="2147483686" r:id="rId19"/>
    <p:sldLayoutId id="2147483690" r:id="rId20"/>
    <p:sldLayoutId id="2147483676" r:id="rId21"/>
    <p:sldLayoutId id="2147483680" r:id="rId22"/>
    <p:sldLayoutId id="2147483675" r:id="rId23"/>
    <p:sldLayoutId id="2147483652" r:id="rId24"/>
    <p:sldLayoutId id="2147483665" r:id="rId25"/>
    <p:sldLayoutId id="2147483655" r:id="rId26"/>
    <p:sldLayoutId id="2147483656" r:id="rId27"/>
    <p:sldLayoutId id="2147483657" r:id="rId2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1920" userDrawn="1">
          <p15:clr>
            <a:srgbClr val="F26B43"/>
          </p15:clr>
        </p15:guide>
        <p15:guide id="4" pos="5760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pos="4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2C3A3A-8C57-B42C-F5F6-CEAC2FFAAAC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 descr="A black and white logo&#10;&#10;AI-generated content may be incorrect.">
            <a:extLst>
              <a:ext uri="{FF2B5EF4-FFF2-40B4-BE49-F238E27FC236}">
                <a16:creationId xmlns:a16="http://schemas.microsoft.com/office/drawing/2014/main" id="{6AD2E1C3-C3E1-A881-2B42-F4ECE71162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300" y="761343"/>
            <a:ext cx="4094459" cy="2303133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89C59F9-DDD7-D766-4F7D-D324FCF0D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1668532"/>
            <a:ext cx="7828081" cy="3520935"/>
          </a:xfrm>
        </p:spPr>
        <p:txBody>
          <a:bodyPr rtlCol="0">
            <a:normAutofit/>
          </a:bodyPr>
          <a:lstStyle/>
          <a:p>
            <a:pPr algn="l" rtl="0"/>
            <a:r>
              <a:rPr lang="en-GB" sz="6000" b="1" dirty="0">
                <a:solidFill>
                  <a:schemeClr val="bg1"/>
                </a:solidFill>
                <a:latin typeface="IBM Plex Sans" panose="020B0503050203000203" pitchFamily="34" charset="0"/>
              </a:rPr>
              <a:t>Clinical Services Update– Strategy Day</a:t>
            </a:r>
            <a:endParaRPr lang="en-GB" sz="6000" dirty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30CD947B-DC41-B6C5-6A60-E191411EB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chemeClr val="bg1"/>
                </a:solidFill>
                <a:latin typeface="IBM Plex Sans Medium" panose="020B0503050203000203" pitchFamily="34" charset="0"/>
              </a:rPr>
              <a:t>Clinical Services Strategy Day March 2026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CFADF-CA9E-FACC-ADB1-EFF2E06DB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7E41E60D-61F5-17F7-F56A-C1967C9E2DC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F79A8DB4-4779-20FD-99CA-09FEB461056F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2025/2026 Achievements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D6D0A125-B56E-9022-218D-D339D94CF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 rtl="0">
              <a:spcAft>
                <a:spcPts val="600"/>
              </a:spcAft>
            </a:pPr>
            <a:r>
              <a:rPr lang="en-GB" sz="1600" noProof="0" dirty="0">
                <a:solidFill>
                  <a:srgbClr val="65418C"/>
                </a:solidFill>
                <a:latin typeface="IBM Plex Sans Medium" panose="020B0503050203000203" pitchFamily="34" charset="0"/>
              </a:rPr>
              <a:t>Clinical Services Strategy Day March 2026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F5554477-2601-7941-0307-21E8A39F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2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F74F340-4BA3-5ABE-3F74-4B179A5104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1"/>
            <a:ext cx="8401594" cy="4432300"/>
          </a:xfrm>
        </p:spPr>
        <p:txBody>
          <a:bodyPr/>
          <a:lstStyle/>
          <a:p>
            <a:r>
              <a:rPr lang="en-GB" dirty="0"/>
              <a:t>Closer working with SWL Hospices and Pan London Hospice group</a:t>
            </a:r>
          </a:p>
          <a:p>
            <a:r>
              <a:rPr lang="en-GB" dirty="0"/>
              <a:t>CHC FT Pilot completed with agreed funding per patient</a:t>
            </a:r>
          </a:p>
          <a:p>
            <a:r>
              <a:rPr lang="en-GB" dirty="0"/>
              <a:t>Hosting an ICB funded role for care homes</a:t>
            </a:r>
          </a:p>
          <a:p>
            <a:r>
              <a:rPr lang="en-GB" dirty="0"/>
              <a:t>Provided support and training for harder to reach groups such as prison service</a:t>
            </a:r>
          </a:p>
        </p:txBody>
      </p:sp>
    </p:spTree>
    <p:extLst>
      <p:ext uri="{BB962C8B-B14F-4D97-AF65-F5344CB8AC3E}">
        <p14:creationId xmlns:p14="http://schemas.microsoft.com/office/powerpoint/2010/main" val="378269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1C00-F833-DE41-7163-96000D054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87D9028C-B9BE-0C1E-CD8E-A542090E56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3A19EFA8-A537-EB82-08DC-6952005A309C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2025/2026 Achievements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  <a:p>
            <a:pPr>
              <a:spcAft>
                <a:spcPts val="600"/>
              </a:spcAft>
            </a:pP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D3A69601-A67B-1C0B-B5C5-68DEAB3F1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>
              <a:spcAft>
                <a:spcPts val="600"/>
              </a:spcAft>
            </a:pPr>
            <a:r>
              <a:rPr lang="en-GB" sz="1600" dirty="0">
                <a:solidFill>
                  <a:srgbClr val="65418C"/>
                </a:solidFill>
                <a:latin typeface="IBM Plex Sans Medium" panose="020B0503050203000203" pitchFamily="34" charset="0"/>
              </a:rPr>
              <a:t>Clinical Services Strategy Day March 2026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3123BDFC-5660-1E09-1E80-01B8427E1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3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9E0ED01-1B3F-D49B-D63A-2DF2A7046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73201"/>
            <a:ext cx="8009709" cy="4432300"/>
          </a:xfrm>
        </p:spPr>
        <p:txBody>
          <a:bodyPr/>
          <a:lstStyle/>
          <a:p>
            <a:r>
              <a:rPr lang="en-GB" dirty="0"/>
              <a:t>Established SRH Outpatient Clinics</a:t>
            </a:r>
          </a:p>
          <a:p>
            <a:r>
              <a:rPr lang="en-GB" dirty="0"/>
              <a:t>Delivered education and training to external partners across the acute sector and universities</a:t>
            </a:r>
          </a:p>
          <a:p>
            <a:r>
              <a:rPr lang="en-GB" dirty="0"/>
              <a:t>Optimised IPU shift structure to improve continuity, resource utilisation and staff retention</a:t>
            </a:r>
          </a:p>
          <a:p>
            <a:r>
              <a:rPr lang="en-GB" dirty="0"/>
              <a:t>Appointed a Clinical Fellow to strengthen service capacity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46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733C6-4220-15BE-4039-A2D06A2F0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69C5A71B-850D-373B-8695-DD032807443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6A71FA1F-645B-D450-D04D-F5F5E38BEB2B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2025/2026 Achievements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  <a:p>
            <a:pPr>
              <a:spcAft>
                <a:spcPts val="600"/>
              </a:spcAft>
            </a:pP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F5E53418-34F0-17B9-4866-0220F262F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>
              <a:spcAft>
                <a:spcPts val="600"/>
              </a:spcAft>
            </a:pPr>
            <a:r>
              <a:rPr lang="en-GB" sz="1600" dirty="0">
                <a:solidFill>
                  <a:srgbClr val="65418C"/>
                </a:solidFill>
                <a:latin typeface="IBM Plex Sans Medium" panose="020B0503050203000203" pitchFamily="34" charset="0"/>
              </a:rPr>
              <a:t>Clinical Services Strategy Day March 2026</a:t>
            </a: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EDCBA231-821F-10B1-8EF9-491E9F21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4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2CC3F17-7775-68C1-B89F-C84E2E40E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3201"/>
            <a:ext cx="8096794" cy="4432300"/>
          </a:xfrm>
        </p:spPr>
        <p:txBody>
          <a:bodyPr/>
          <a:lstStyle/>
          <a:p>
            <a:r>
              <a:rPr lang="en-GB" dirty="0"/>
              <a:t>Expanded student bereavement counselling team to 10, decreasing waiting list</a:t>
            </a:r>
          </a:p>
          <a:p>
            <a:r>
              <a:rPr lang="en-GB" dirty="0"/>
              <a:t>Implemented income- generation model for bereavement support and complementary therapies</a:t>
            </a:r>
          </a:p>
          <a:p>
            <a:r>
              <a:rPr lang="en-GB" dirty="0"/>
              <a:t>Showcased service innovations and presented at HUK National Conference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53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78CE7-DD26-086C-1382-94D38A3DA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7A3A2A09-75B3-554B-E630-4A72CE90AE1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ED168ACC-24B2-E884-05E5-A9C5519BA614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Focus for 2026/2027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E5C844C9-2453-F08C-5F05-BCBB7AE4B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>
              <a:spcAft>
                <a:spcPts val="600"/>
              </a:spcAft>
            </a:pPr>
            <a:r>
              <a:rPr lang="en-GB" sz="1600" dirty="0">
                <a:solidFill>
                  <a:srgbClr val="65418C"/>
                </a:solidFill>
                <a:latin typeface="IBM Plex Sans Medium" panose="020B0503050203000203" pitchFamily="34" charset="0"/>
              </a:rPr>
              <a:t>Clinical Services Strategy Day March 2026</a:t>
            </a:r>
          </a:p>
          <a:p>
            <a:pPr algn="l" rtl="0">
              <a:spcAft>
                <a:spcPts val="600"/>
              </a:spcAft>
            </a:pPr>
            <a:endParaRPr lang="en-GB" sz="1600" noProof="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F0C2AAD4-2537-0897-6542-83887ABF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5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A5C4F20-6FE3-E8AE-6F6E-FCEACC0610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73201"/>
            <a:ext cx="8070669" cy="4432300"/>
          </a:xfrm>
        </p:spPr>
        <p:txBody>
          <a:bodyPr>
            <a:normAutofit/>
          </a:bodyPr>
          <a:lstStyle/>
          <a:p>
            <a:r>
              <a:rPr lang="en-GB" dirty="0"/>
              <a:t>Progress development of CHC FT Model with opportunities for a single point of access, improved funding pathways, inpatient capacity and domiciliary care provision</a:t>
            </a:r>
          </a:p>
          <a:p>
            <a:r>
              <a:rPr lang="en-GB" dirty="0"/>
              <a:t>Trial increasing number of open beds on IPU to 12 </a:t>
            </a:r>
          </a:p>
          <a:p>
            <a:r>
              <a:rPr lang="en-GB" dirty="0"/>
              <a:t>Strengthen collaboration and learning across internal clinical services through peer-led supervision, shared M&amp;M meetings, cross working.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13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D5B9-FA42-42D8-30CB-6AFB883B0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2DE1A07B-A9AD-FC60-A995-86D9F612B8E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5061D473-C2DE-B68A-D745-9B9501E72A65}"/>
              </a:ext>
            </a:extLst>
          </p:cNvPr>
          <p:cNvSpPr>
            <a:spLocks noGrp="1"/>
          </p:cNvSpPr>
          <p:nvPr/>
        </p:nvSpPr>
        <p:spPr>
          <a:xfrm>
            <a:off x="673100" y="2500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b="1" dirty="0">
                <a:solidFill>
                  <a:srgbClr val="65418C"/>
                </a:solidFill>
                <a:latin typeface="IBM Plex Sans" panose="020B0503050203000203" pitchFamily="34" charset="0"/>
              </a:rPr>
              <a:t>Focus for 2026/2027</a:t>
            </a:r>
            <a:endParaRPr lang="en-US" sz="400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28" name="Footer Placeholder 5">
            <a:extLst>
              <a:ext uri="{FF2B5EF4-FFF2-40B4-BE49-F238E27FC236}">
                <a16:creationId xmlns:a16="http://schemas.microsoft.com/office/drawing/2014/main" id="{B5DC62DE-2DB7-31E6-A7FB-103E205B9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9300" y="6258791"/>
            <a:ext cx="8995719" cy="365125"/>
          </a:xfrm>
        </p:spPr>
        <p:txBody>
          <a:bodyPr/>
          <a:lstStyle/>
          <a:p>
            <a:pPr algn="l">
              <a:spcAft>
                <a:spcPts val="600"/>
              </a:spcAft>
            </a:pPr>
            <a:r>
              <a:rPr lang="en-GB" sz="1600" dirty="0">
                <a:solidFill>
                  <a:srgbClr val="65418C"/>
                </a:solidFill>
                <a:latin typeface="IBM Plex Sans Medium" panose="020B0503050203000203" pitchFamily="34" charset="0"/>
              </a:rPr>
              <a:t>Clinical Services Strategy Day March 2026</a:t>
            </a:r>
          </a:p>
          <a:p>
            <a:pPr algn="l" rtl="0">
              <a:spcAft>
                <a:spcPts val="600"/>
              </a:spcAft>
            </a:pPr>
            <a:endParaRPr lang="en-GB" sz="1600" noProof="0" dirty="0">
              <a:solidFill>
                <a:srgbClr val="65418C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746983D5-9E2A-30B5-DDCE-FD539B6A5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6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FA38F08-E9DB-5EF6-B9E0-A1E687523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73201"/>
            <a:ext cx="8558349" cy="4432300"/>
          </a:xfrm>
        </p:spPr>
        <p:txBody>
          <a:bodyPr/>
          <a:lstStyle/>
          <a:p>
            <a:r>
              <a:rPr lang="en-GB" dirty="0"/>
              <a:t>Enhance pastoral care provision to support inclusivity and wellbeing</a:t>
            </a:r>
          </a:p>
          <a:p>
            <a:r>
              <a:rPr lang="en-GB" dirty="0"/>
              <a:t>Implement an education programme for domiciliary care agencies</a:t>
            </a:r>
          </a:p>
          <a:p>
            <a:r>
              <a:rPr lang="en-GB" dirty="0"/>
              <a:t>Strengthen and streamline carer support informed by a carer needs analysis</a:t>
            </a:r>
          </a:p>
          <a:p>
            <a:r>
              <a:rPr lang="en-GB" dirty="0"/>
              <a:t>Explore development of a volunteer led community sitting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504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B09D"/>
      </a:accent1>
      <a:accent2>
        <a:srgbClr val="FFD7C7"/>
      </a:accent2>
      <a:accent3>
        <a:srgbClr val="FFE9E0"/>
      </a:accent3>
      <a:accent4>
        <a:srgbClr val="55736D"/>
      </a:accent4>
      <a:accent5>
        <a:srgbClr val="88A88E"/>
      </a:accent5>
      <a:accent6>
        <a:srgbClr val="E6FFFB"/>
      </a:accent6>
      <a:hlink>
        <a:srgbClr val="0563C1"/>
      </a:hlink>
      <a:folHlink>
        <a:srgbClr val="954F72"/>
      </a:folHlink>
    </a:clrScheme>
    <a:fontScheme name="Custom 116">
      <a:majorFont>
        <a:latin typeface="Bodoni MT"/>
        <a:ea typeface=""/>
        <a:cs typeface=""/>
      </a:majorFont>
      <a:minorFont>
        <a:latin typeface="Source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419037_TF66722518_Win32" id="{8E0D3186-379A-4167-A721-EFAF4FD4F9A8}" vid="{9F09F86B-45C3-4C60-8D63-B9139CB4CC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101886D2183245BA7742A7734D9791" ma:contentTypeVersion="3" ma:contentTypeDescription="Create a new document." ma:contentTypeScope="" ma:versionID="634bbe492f0b108f953399757ae884f6">
  <xsd:schema xmlns:xsd="http://www.w3.org/2001/XMLSchema" xmlns:xs="http://www.w3.org/2001/XMLSchema" xmlns:p="http://schemas.microsoft.com/office/2006/metadata/properties" xmlns:ns2="ed41bbd0-4343-4af6-a7ce-3e55b0b66e00" targetNamespace="http://schemas.microsoft.com/office/2006/metadata/properties" ma:root="true" ma:fieldsID="f7289e5ee243e36d525ce8825cac5f88" ns2:_="">
    <xsd:import namespace="ed41bbd0-4343-4af6-a7ce-3e55b0b66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1bbd0-4343-4af6-a7ce-3e55b0b66e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C88140-B977-44ED-8877-83D5BCE763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33E684-790E-4C02-907F-7BD77B721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41bbd0-4343-4af6-a7ce-3e55b0b66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E6AE0A-D4B0-4A5B-9359-3C20E0AE6F61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metadata/properties"/>
    <ds:schemaRef ds:uri="ed41bbd0-4343-4af6-a7ce-3e55b0b66e00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d2041e45-ed24-4510-adfb-84230a049fcf}" enabled="0" method="" siteId="{d2041e45-ed24-4510-adfb-84230a049fcf}" removed="1"/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{8DAD0C03-3729-422B-AD06-CC4B3A035083}tf66722518_win32</Template>
  <TotalTime>280</TotalTime>
  <Words>266</Words>
  <Application>Microsoft Office PowerPoint</Application>
  <PresentationFormat>Widescreen</PresentationFormat>
  <Paragraphs>41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Bodoni MT</vt:lpstr>
      <vt:lpstr>Calibri</vt:lpstr>
      <vt:lpstr>IBM Plex Sans</vt:lpstr>
      <vt:lpstr>IBM Plex Sans Medium</vt:lpstr>
      <vt:lpstr>Source Sans Pro Light</vt:lpstr>
      <vt:lpstr>Times New Roman</vt:lpstr>
      <vt:lpstr>Office Theme</vt:lpstr>
      <vt:lpstr>Clinical Services Update– Strategy Day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Morris</dc:creator>
  <cp:lastModifiedBy>Rebecca Trower</cp:lastModifiedBy>
  <cp:revision>4</cp:revision>
  <dcterms:created xsi:type="dcterms:W3CDTF">2025-03-27T10:47:01Z</dcterms:created>
  <dcterms:modified xsi:type="dcterms:W3CDTF">2026-03-13T15:50:30Z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0x0101008B101886D2183245BA7742A7734D9791</vt:lpwstr>
  </property>
  <property fmtid="{D5CDD505-2E9C-101B-9397-08002B2CF9AE}" pid="3" name="MediaServiceImageTags">
    <vt:lpwstr/>
  </property>
  <property fmtid="{D5CDD505-2E9C-101B-9397-08002B2CF9AE}" pid="4" name="Order">
    <vt:r8>16768400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