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3"/>
  </p:notesMasterIdLst>
  <p:sldIdLst>
    <p:sldId id="272" r:id="rId5"/>
    <p:sldId id="289" r:id="rId6"/>
    <p:sldId id="291" r:id="rId7"/>
    <p:sldId id="362" r:id="rId8"/>
    <p:sldId id="293" r:id="rId9"/>
    <p:sldId id="290" r:id="rId10"/>
    <p:sldId id="292" r:id="rId11"/>
    <p:sldId id="29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3BD803-E9D6-F6A4-6443-5259A7F560DA}" v="2" dt="2026-03-10T15:45:54.617"/>
    <p1510:client id="{94769959-A8B4-45B8-BF23-C03728E99D0D}" v="3905" dt="2026-03-10T16:22:52.3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Groom" userId="S::johngroom@straphaels.org.uk::3b4cf907-c4e4-49d7-8e6e-94c4abb8b333" providerId="AD" clId="Web-{283BD803-E9D6-F6A4-6443-5259A7F560DA}"/>
    <pc:docChg chg="modSld">
      <pc:chgData name="John Groom" userId="S::johngroom@straphaels.org.uk::3b4cf907-c4e4-49d7-8e6e-94c4abb8b333" providerId="AD" clId="Web-{283BD803-E9D6-F6A4-6443-5259A7F560DA}" dt="2026-03-10T15:45:54.617" v="1" actId="20577"/>
      <pc:docMkLst>
        <pc:docMk/>
      </pc:docMkLst>
      <pc:sldChg chg="modSp">
        <pc:chgData name="John Groom" userId="S::johngroom@straphaels.org.uk::3b4cf907-c4e4-49d7-8e6e-94c4abb8b333" providerId="AD" clId="Web-{283BD803-E9D6-F6A4-6443-5259A7F560DA}" dt="2026-03-10T15:45:54.617" v="1" actId="20577"/>
        <pc:sldMkLst>
          <pc:docMk/>
          <pc:sldMk cId="1542852936" sldId="290"/>
        </pc:sldMkLst>
        <pc:spChg chg="mod">
          <ac:chgData name="John Groom" userId="S::johngroom@straphaels.org.uk::3b4cf907-c4e4-49d7-8e6e-94c4abb8b333" providerId="AD" clId="Web-{283BD803-E9D6-F6A4-6443-5259A7F560DA}" dt="2026-03-10T15:45:54.617" v="1" actId="20577"/>
          <ac:spMkLst>
            <pc:docMk/>
            <pc:sldMk cId="1542852936" sldId="290"/>
            <ac:spMk id="15" creationId="{4EC76BF8-AE71-1437-45D0-8C0D9525A1DD}"/>
          </ac:spMkLst>
        </pc:spChg>
      </pc:sldChg>
    </pc:docChg>
  </pc:docChgLst>
  <pc:docChgLst>
    <pc:chgData name="Brian George" userId="c55c3c23-1bcc-4be6-81b6-45ded3553bf7" providerId="ADAL" clId="{B6A8D73C-50A0-4307-985A-A6CB1D75DE23}"/>
    <pc:docChg chg="undo custSel addSld delSld modSld sldOrd">
      <pc:chgData name="Brian George" userId="c55c3c23-1bcc-4be6-81b6-45ded3553bf7" providerId="ADAL" clId="{B6A8D73C-50A0-4307-985A-A6CB1D75DE23}" dt="2026-03-10T16:22:52.310" v="4857" actId="6549"/>
      <pc:docMkLst>
        <pc:docMk/>
      </pc:docMkLst>
      <pc:sldChg chg="modSp mod">
        <pc:chgData name="Brian George" userId="c55c3c23-1bcc-4be6-81b6-45ded3553bf7" providerId="ADAL" clId="{B6A8D73C-50A0-4307-985A-A6CB1D75DE23}" dt="2026-03-10T13:36:12.370" v="980" actId="20577"/>
        <pc:sldMkLst>
          <pc:docMk/>
          <pc:sldMk cId="1642425379" sldId="272"/>
        </pc:sldMkLst>
        <pc:spChg chg="mod">
          <ac:chgData name="Brian George" userId="c55c3c23-1bcc-4be6-81b6-45ded3553bf7" providerId="ADAL" clId="{B6A8D73C-50A0-4307-985A-A6CB1D75DE23}" dt="2026-03-10T13:36:12.370" v="980" actId="20577"/>
          <ac:spMkLst>
            <pc:docMk/>
            <pc:sldMk cId="1642425379" sldId="272"/>
            <ac:spMk id="13" creationId="{189C59F9-DDD7-D766-4F7D-D324FCF0D5D6}"/>
          </ac:spMkLst>
        </pc:spChg>
      </pc:sldChg>
      <pc:sldChg chg="delSp modSp mod">
        <pc:chgData name="Brian George" userId="c55c3c23-1bcc-4be6-81b6-45ded3553bf7" providerId="ADAL" clId="{B6A8D73C-50A0-4307-985A-A6CB1D75DE23}" dt="2026-03-10T16:10:47.982" v="4840" actId="6549"/>
        <pc:sldMkLst>
          <pc:docMk/>
          <pc:sldMk cId="1625393425" sldId="289"/>
        </pc:sldMkLst>
        <pc:spChg chg="mod">
          <ac:chgData name="Brian George" userId="c55c3c23-1bcc-4be6-81b6-45ded3553bf7" providerId="ADAL" clId="{B6A8D73C-50A0-4307-985A-A6CB1D75DE23}" dt="2026-03-10T16:10:47.982" v="4840" actId="6549"/>
          <ac:spMkLst>
            <pc:docMk/>
            <pc:sldMk cId="1625393425" sldId="289"/>
            <ac:spMk id="15" creationId="{66345E26-08E4-CED8-456E-5A7810A64CC4}"/>
          </ac:spMkLst>
        </pc:spChg>
        <pc:spChg chg="mod">
          <ac:chgData name="Brian George" userId="c55c3c23-1bcc-4be6-81b6-45ded3553bf7" providerId="ADAL" clId="{B6A8D73C-50A0-4307-985A-A6CB1D75DE23}" dt="2026-03-10T13:08:14.925" v="913" actId="14100"/>
          <ac:spMkLst>
            <pc:docMk/>
            <pc:sldMk cId="1625393425" sldId="289"/>
            <ac:spMk id="19" creationId="{BA03D83B-0086-0B29-0C4E-5E527F504D52}"/>
          </ac:spMkLst>
        </pc:spChg>
        <pc:spChg chg="del">
          <ac:chgData name="Brian George" userId="c55c3c23-1bcc-4be6-81b6-45ded3553bf7" providerId="ADAL" clId="{B6A8D73C-50A0-4307-985A-A6CB1D75DE23}" dt="2026-03-10T13:54:44.445" v="1440" actId="478"/>
          <ac:spMkLst>
            <pc:docMk/>
            <pc:sldMk cId="1625393425" sldId="289"/>
            <ac:spMk id="28" creationId="{78A93C22-8FE6-35AB-FDFA-186766F5D08B}"/>
          </ac:spMkLst>
        </pc:spChg>
      </pc:sldChg>
      <pc:sldChg chg="delSp modSp mod">
        <pc:chgData name="Brian George" userId="c55c3c23-1bcc-4be6-81b6-45ded3553bf7" providerId="ADAL" clId="{B6A8D73C-50A0-4307-985A-A6CB1D75DE23}" dt="2026-03-10T15:46:17.472" v="4109" actId="20577"/>
        <pc:sldMkLst>
          <pc:docMk/>
          <pc:sldMk cId="1542852936" sldId="290"/>
        </pc:sldMkLst>
        <pc:spChg chg="del mod">
          <ac:chgData name="Brian George" userId="c55c3c23-1bcc-4be6-81b6-45ded3553bf7" providerId="ADAL" clId="{B6A8D73C-50A0-4307-985A-A6CB1D75DE23}" dt="2026-03-10T12:51:46.747" v="893" actId="478"/>
          <ac:spMkLst>
            <pc:docMk/>
            <pc:sldMk cId="1542852936" sldId="290"/>
            <ac:spMk id="3" creationId="{AF6F68F4-AFDE-BDDE-6003-2EC413911E20}"/>
          </ac:spMkLst>
        </pc:spChg>
        <pc:spChg chg="mod">
          <ac:chgData name="Brian George" userId="c55c3c23-1bcc-4be6-81b6-45ded3553bf7" providerId="ADAL" clId="{B6A8D73C-50A0-4307-985A-A6CB1D75DE23}" dt="2026-03-10T15:46:17.472" v="4109" actId="20577"/>
          <ac:spMkLst>
            <pc:docMk/>
            <pc:sldMk cId="1542852936" sldId="290"/>
            <ac:spMk id="15" creationId="{4EC76BF8-AE71-1437-45D0-8C0D9525A1DD}"/>
          </ac:spMkLst>
        </pc:spChg>
        <pc:spChg chg="mod">
          <ac:chgData name="Brian George" userId="c55c3c23-1bcc-4be6-81b6-45ded3553bf7" providerId="ADAL" clId="{B6A8D73C-50A0-4307-985A-A6CB1D75DE23}" dt="2026-03-10T13:08:59.369" v="919" actId="14100"/>
          <ac:spMkLst>
            <pc:docMk/>
            <pc:sldMk cId="1542852936" sldId="290"/>
            <ac:spMk id="19" creationId="{4DC7F712-C0E2-866E-4C2C-F2843B99D998}"/>
          </ac:spMkLst>
        </pc:spChg>
        <pc:spChg chg="del">
          <ac:chgData name="Brian George" userId="c55c3c23-1bcc-4be6-81b6-45ded3553bf7" providerId="ADAL" clId="{B6A8D73C-50A0-4307-985A-A6CB1D75DE23}" dt="2026-03-10T13:55:45.474" v="1443" actId="478"/>
          <ac:spMkLst>
            <pc:docMk/>
            <pc:sldMk cId="1542852936" sldId="290"/>
            <ac:spMk id="28" creationId="{300C4C55-E615-1DAD-FD30-933B50FDD24D}"/>
          </ac:spMkLst>
        </pc:spChg>
        <pc:picChg chg="del">
          <ac:chgData name="Brian George" userId="c55c3c23-1bcc-4be6-81b6-45ded3553bf7" providerId="ADAL" clId="{B6A8D73C-50A0-4307-985A-A6CB1D75DE23}" dt="2026-03-10T12:51:29.961" v="891" actId="478"/>
          <ac:picMkLst>
            <pc:docMk/>
            <pc:sldMk cId="1542852936" sldId="290"/>
            <ac:picMk id="2" creationId="{FCB81822-20BA-9E51-067B-AC515C9FE802}"/>
          </ac:picMkLst>
        </pc:picChg>
      </pc:sldChg>
      <pc:sldChg chg="delSp modSp mod ord">
        <pc:chgData name="Brian George" userId="c55c3c23-1bcc-4be6-81b6-45ded3553bf7" providerId="ADAL" clId="{B6A8D73C-50A0-4307-985A-A6CB1D75DE23}" dt="2026-03-10T14:52:55.476" v="2543" actId="20577"/>
        <pc:sldMkLst>
          <pc:docMk/>
          <pc:sldMk cId="910958189" sldId="291"/>
        </pc:sldMkLst>
        <pc:spChg chg="mod">
          <ac:chgData name="Brian George" userId="c55c3c23-1bcc-4be6-81b6-45ded3553bf7" providerId="ADAL" clId="{B6A8D73C-50A0-4307-985A-A6CB1D75DE23}" dt="2026-03-10T14:52:55.476" v="2543" actId="20577"/>
          <ac:spMkLst>
            <pc:docMk/>
            <pc:sldMk cId="910958189" sldId="291"/>
            <ac:spMk id="15" creationId="{95E341BE-5134-4B73-B690-B63A91847109}"/>
          </ac:spMkLst>
        </pc:spChg>
        <pc:spChg chg="mod">
          <ac:chgData name="Brian George" userId="c55c3c23-1bcc-4be6-81b6-45ded3553bf7" providerId="ADAL" clId="{B6A8D73C-50A0-4307-985A-A6CB1D75DE23}" dt="2026-03-10T13:08:30.957" v="915" actId="14100"/>
          <ac:spMkLst>
            <pc:docMk/>
            <pc:sldMk cId="910958189" sldId="291"/>
            <ac:spMk id="19" creationId="{44A8B11B-7AB6-57C1-C379-016CAFAD4C3E}"/>
          </ac:spMkLst>
        </pc:spChg>
        <pc:spChg chg="del">
          <ac:chgData name="Brian George" userId="c55c3c23-1bcc-4be6-81b6-45ded3553bf7" providerId="ADAL" clId="{B6A8D73C-50A0-4307-985A-A6CB1D75DE23}" dt="2026-03-10T13:55:20.377" v="1441" actId="478"/>
          <ac:spMkLst>
            <pc:docMk/>
            <pc:sldMk cId="910958189" sldId="291"/>
            <ac:spMk id="28" creationId="{D31D5FB1-9C83-1C1B-A962-CB3F80CD9E36}"/>
          </ac:spMkLst>
        </pc:spChg>
      </pc:sldChg>
      <pc:sldChg chg="delSp modSp mod">
        <pc:chgData name="Brian George" userId="c55c3c23-1bcc-4be6-81b6-45ded3553bf7" providerId="ADAL" clId="{B6A8D73C-50A0-4307-985A-A6CB1D75DE23}" dt="2026-03-10T15:47:09.161" v="4111" actId="20577"/>
        <pc:sldMkLst>
          <pc:docMk/>
          <pc:sldMk cId="803702131" sldId="292"/>
        </pc:sldMkLst>
        <pc:spChg chg="mod">
          <ac:chgData name="Brian George" userId="c55c3c23-1bcc-4be6-81b6-45ded3553bf7" providerId="ADAL" clId="{B6A8D73C-50A0-4307-985A-A6CB1D75DE23}" dt="2026-03-10T15:47:09.161" v="4111" actId="20577"/>
          <ac:spMkLst>
            <pc:docMk/>
            <pc:sldMk cId="803702131" sldId="292"/>
            <ac:spMk id="15" creationId="{7D5E9FC6-1DA6-8209-5C0A-61B389C27F93}"/>
          </ac:spMkLst>
        </pc:spChg>
        <pc:spChg chg="mod">
          <ac:chgData name="Brian George" userId="c55c3c23-1bcc-4be6-81b6-45ded3553bf7" providerId="ADAL" clId="{B6A8D73C-50A0-4307-985A-A6CB1D75DE23}" dt="2026-03-10T13:09:11.293" v="921" actId="14100"/>
          <ac:spMkLst>
            <pc:docMk/>
            <pc:sldMk cId="803702131" sldId="292"/>
            <ac:spMk id="19" creationId="{7CD3C2C3-B626-636E-52A2-4D195AC1EBB4}"/>
          </ac:spMkLst>
        </pc:spChg>
        <pc:spChg chg="del">
          <ac:chgData name="Brian George" userId="c55c3c23-1bcc-4be6-81b6-45ded3553bf7" providerId="ADAL" clId="{B6A8D73C-50A0-4307-985A-A6CB1D75DE23}" dt="2026-03-10T13:55:57.870" v="1444" actId="478"/>
          <ac:spMkLst>
            <pc:docMk/>
            <pc:sldMk cId="803702131" sldId="292"/>
            <ac:spMk id="28" creationId="{A170C915-8F9D-1F16-705E-67B91E092AAB}"/>
          </ac:spMkLst>
        </pc:spChg>
      </pc:sldChg>
      <pc:sldChg chg="delSp modSp mod ord">
        <pc:chgData name="Brian George" userId="c55c3c23-1bcc-4be6-81b6-45ded3553bf7" providerId="ADAL" clId="{B6A8D73C-50A0-4307-985A-A6CB1D75DE23}" dt="2026-03-10T15:26:57.176" v="3880" actId="5793"/>
        <pc:sldMkLst>
          <pc:docMk/>
          <pc:sldMk cId="1146709935" sldId="293"/>
        </pc:sldMkLst>
        <pc:spChg chg="mod">
          <ac:chgData name="Brian George" userId="c55c3c23-1bcc-4be6-81b6-45ded3553bf7" providerId="ADAL" clId="{B6A8D73C-50A0-4307-985A-A6CB1D75DE23}" dt="2026-03-10T15:26:57.176" v="3880" actId="5793"/>
          <ac:spMkLst>
            <pc:docMk/>
            <pc:sldMk cId="1146709935" sldId="293"/>
            <ac:spMk id="15" creationId="{C3729410-6266-2238-C674-14A19191C85F}"/>
          </ac:spMkLst>
        </pc:spChg>
        <pc:spChg chg="mod">
          <ac:chgData name="Brian George" userId="c55c3c23-1bcc-4be6-81b6-45ded3553bf7" providerId="ADAL" clId="{B6A8D73C-50A0-4307-985A-A6CB1D75DE23}" dt="2026-03-10T13:08:43.456" v="917" actId="14100"/>
          <ac:spMkLst>
            <pc:docMk/>
            <pc:sldMk cId="1146709935" sldId="293"/>
            <ac:spMk id="19" creationId="{710A023A-9B8E-4523-4AA0-11CC4C818619}"/>
          </ac:spMkLst>
        </pc:spChg>
        <pc:spChg chg="del">
          <ac:chgData name="Brian George" userId="c55c3c23-1bcc-4be6-81b6-45ded3553bf7" providerId="ADAL" clId="{B6A8D73C-50A0-4307-985A-A6CB1D75DE23}" dt="2026-03-10T13:55:34.001" v="1442" actId="478"/>
          <ac:spMkLst>
            <pc:docMk/>
            <pc:sldMk cId="1146709935" sldId="293"/>
            <ac:spMk id="28" creationId="{C93C41D3-8F06-6DDA-A9F1-E099979C83F0}"/>
          </ac:spMkLst>
        </pc:spChg>
        <pc:picChg chg="del">
          <ac:chgData name="Brian George" userId="c55c3c23-1bcc-4be6-81b6-45ded3553bf7" providerId="ADAL" clId="{B6A8D73C-50A0-4307-985A-A6CB1D75DE23}" dt="2026-03-10T12:52:10.946" v="894" actId="478"/>
          <ac:picMkLst>
            <pc:docMk/>
            <pc:sldMk cId="1146709935" sldId="293"/>
            <ac:picMk id="1026" creationId="{EA058DD1-6181-B3F2-C227-6355FED54536}"/>
          </ac:picMkLst>
        </pc:picChg>
      </pc:sldChg>
      <pc:sldChg chg="delSp modSp mod">
        <pc:chgData name="Brian George" userId="c55c3c23-1bcc-4be6-81b6-45ded3553bf7" providerId="ADAL" clId="{B6A8D73C-50A0-4307-985A-A6CB1D75DE23}" dt="2026-03-10T16:22:52.310" v="4857" actId="6549"/>
        <pc:sldMkLst>
          <pc:docMk/>
          <pc:sldMk cId="785754622" sldId="294"/>
        </pc:sldMkLst>
        <pc:spChg chg="mod">
          <ac:chgData name="Brian George" userId="c55c3c23-1bcc-4be6-81b6-45ded3553bf7" providerId="ADAL" clId="{B6A8D73C-50A0-4307-985A-A6CB1D75DE23}" dt="2026-03-10T16:22:52.310" v="4857" actId="6549"/>
          <ac:spMkLst>
            <pc:docMk/>
            <pc:sldMk cId="785754622" sldId="294"/>
            <ac:spMk id="15" creationId="{7904B5AF-6EBF-FF76-249C-CF2ACE490B49}"/>
          </ac:spMkLst>
        </pc:spChg>
        <pc:spChg chg="mod">
          <ac:chgData name="Brian George" userId="c55c3c23-1bcc-4be6-81b6-45ded3553bf7" providerId="ADAL" clId="{B6A8D73C-50A0-4307-985A-A6CB1D75DE23}" dt="2026-03-10T15:19:10.476" v="3504" actId="6549"/>
          <ac:spMkLst>
            <pc:docMk/>
            <pc:sldMk cId="785754622" sldId="294"/>
            <ac:spMk id="19" creationId="{259C4F73-C3F4-483F-62B6-ED03F8397793}"/>
          </ac:spMkLst>
        </pc:spChg>
        <pc:spChg chg="del">
          <ac:chgData name="Brian George" userId="c55c3c23-1bcc-4be6-81b6-45ded3553bf7" providerId="ADAL" clId="{B6A8D73C-50A0-4307-985A-A6CB1D75DE23}" dt="2026-03-10T13:56:06.248" v="1445" actId="478"/>
          <ac:spMkLst>
            <pc:docMk/>
            <pc:sldMk cId="785754622" sldId="294"/>
            <ac:spMk id="28" creationId="{B101F46C-3479-93F8-92A0-24E97012D506}"/>
          </ac:spMkLst>
        </pc:spChg>
      </pc:sldChg>
      <pc:sldChg chg="del">
        <pc:chgData name="Brian George" userId="c55c3c23-1bcc-4be6-81b6-45ded3553bf7" providerId="ADAL" clId="{B6A8D73C-50A0-4307-985A-A6CB1D75DE23}" dt="2026-03-10T12:46:36.901" v="829" actId="2696"/>
        <pc:sldMkLst>
          <pc:docMk/>
          <pc:sldMk cId="1865280563" sldId="295"/>
        </pc:sldMkLst>
      </pc:sldChg>
      <pc:sldChg chg="del">
        <pc:chgData name="Brian George" userId="c55c3c23-1bcc-4be6-81b6-45ded3553bf7" providerId="ADAL" clId="{B6A8D73C-50A0-4307-985A-A6CB1D75DE23}" dt="2026-03-10T12:46:47.529" v="830" actId="2696"/>
        <pc:sldMkLst>
          <pc:docMk/>
          <pc:sldMk cId="3509998603" sldId="296"/>
        </pc:sldMkLst>
      </pc:sldChg>
      <pc:sldChg chg="delSp modSp del mod">
        <pc:chgData name="Brian George" userId="c55c3c23-1bcc-4be6-81b6-45ded3553bf7" providerId="ADAL" clId="{B6A8D73C-50A0-4307-985A-A6CB1D75DE23}" dt="2026-03-10T15:48:20.576" v="4112" actId="47"/>
        <pc:sldMkLst>
          <pc:docMk/>
          <pc:sldMk cId="2502375905" sldId="297"/>
        </pc:sldMkLst>
        <pc:spChg chg="mod">
          <ac:chgData name="Brian George" userId="c55c3c23-1bcc-4be6-81b6-45ded3553bf7" providerId="ADAL" clId="{B6A8D73C-50A0-4307-985A-A6CB1D75DE23}" dt="2026-03-10T13:10:35.472" v="929" actId="1076"/>
          <ac:spMkLst>
            <pc:docMk/>
            <pc:sldMk cId="2502375905" sldId="297"/>
            <ac:spMk id="15" creationId="{008CB71B-1E1A-D157-8448-FD45D47C7492}"/>
          </ac:spMkLst>
        </pc:spChg>
        <pc:spChg chg="mod">
          <ac:chgData name="Brian George" userId="c55c3c23-1bcc-4be6-81b6-45ded3553bf7" providerId="ADAL" clId="{B6A8D73C-50A0-4307-985A-A6CB1D75DE23}" dt="2026-03-10T13:09:34.377" v="925" actId="14100"/>
          <ac:spMkLst>
            <pc:docMk/>
            <pc:sldMk cId="2502375905" sldId="297"/>
            <ac:spMk id="19" creationId="{B82806C0-561B-337B-5E48-2393ECA84F3A}"/>
          </ac:spMkLst>
        </pc:spChg>
        <pc:spChg chg="del">
          <ac:chgData name="Brian George" userId="c55c3c23-1bcc-4be6-81b6-45ded3553bf7" providerId="ADAL" clId="{B6A8D73C-50A0-4307-985A-A6CB1D75DE23}" dt="2026-03-10T13:56:14.490" v="1446" actId="478"/>
          <ac:spMkLst>
            <pc:docMk/>
            <pc:sldMk cId="2502375905" sldId="297"/>
            <ac:spMk id="28" creationId="{B41FB010-A7D9-C32F-1641-AD0C53AE7D03}"/>
          </ac:spMkLst>
        </pc:spChg>
      </pc:sldChg>
      <pc:sldChg chg="add del">
        <pc:chgData name="Brian George" userId="c55c3c23-1bcc-4be6-81b6-45ded3553bf7" providerId="ADAL" clId="{B6A8D73C-50A0-4307-985A-A6CB1D75DE23}" dt="2026-03-10T12:48:18.886" v="833" actId="47"/>
        <pc:sldMkLst>
          <pc:docMk/>
          <pc:sldMk cId="2665212940" sldId="298"/>
        </pc:sldMkLst>
      </pc:sldChg>
      <pc:sldChg chg="delSp modSp add del">
        <pc:chgData name="Brian George" userId="c55c3c23-1bcc-4be6-81b6-45ded3553bf7" providerId="ADAL" clId="{B6A8D73C-50A0-4307-985A-A6CB1D75DE23}" dt="2026-03-10T15:48:22.493" v="4113" actId="47"/>
        <pc:sldMkLst>
          <pc:docMk/>
          <pc:sldMk cId="0" sldId="361"/>
        </pc:sldMkLst>
        <pc:spChg chg="mod">
          <ac:chgData name="Brian George" userId="c55c3c23-1bcc-4be6-81b6-45ded3553bf7" providerId="ADAL" clId="{B6A8D73C-50A0-4307-985A-A6CB1D75DE23}" dt="2026-03-10T12:48:42.826" v="837" actId="1076"/>
          <ac:spMkLst>
            <pc:docMk/>
            <pc:sldMk cId="0" sldId="361"/>
            <ac:spMk id="60418" creationId="{212A606C-12CE-1633-0799-770FF1A21A7C}"/>
          </ac:spMkLst>
        </pc:spChg>
        <pc:spChg chg="mod">
          <ac:chgData name="Brian George" userId="c55c3c23-1bcc-4be6-81b6-45ded3553bf7" providerId="ADAL" clId="{B6A8D73C-50A0-4307-985A-A6CB1D75DE23}" dt="2026-03-10T12:48:55.105" v="839" actId="1076"/>
          <ac:spMkLst>
            <pc:docMk/>
            <pc:sldMk cId="0" sldId="361"/>
            <ac:spMk id="60420" creationId="{BDF09E4A-D757-D0DB-81BF-2A0604F80021}"/>
          </ac:spMkLst>
        </pc:spChg>
        <pc:spChg chg="mod">
          <ac:chgData name="Brian George" userId="c55c3c23-1bcc-4be6-81b6-45ded3553bf7" providerId="ADAL" clId="{B6A8D73C-50A0-4307-985A-A6CB1D75DE23}" dt="2026-03-10T12:48:35.190" v="835" actId="1076"/>
          <ac:spMkLst>
            <pc:docMk/>
            <pc:sldMk cId="0" sldId="361"/>
            <ac:spMk id="60422" creationId="{A958A4CA-0E7A-023E-4F7A-3713DAD99F9A}"/>
          </ac:spMkLst>
        </pc:spChg>
        <pc:spChg chg="del">
          <ac:chgData name="Brian George" userId="c55c3c23-1bcc-4be6-81b6-45ded3553bf7" providerId="ADAL" clId="{B6A8D73C-50A0-4307-985A-A6CB1D75DE23}" dt="2026-03-10T12:48:48.418" v="838" actId="478"/>
          <ac:spMkLst>
            <pc:docMk/>
            <pc:sldMk cId="0" sldId="361"/>
            <ac:spMk id="60423" creationId="{8AB6433B-4160-8701-FF41-682EE9602502}"/>
          </ac:spMkLst>
        </pc:spChg>
      </pc:sldChg>
      <pc:sldChg chg="modSp add mod">
        <pc:chgData name="Brian George" userId="c55c3c23-1bcc-4be6-81b6-45ded3553bf7" providerId="ADAL" clId="{B6A8D73C-50A0-4307-985A-A6CB1D75DE23}" dt="2026-03-10T16:13:40.331" v="4847" actId="20577"/>
        <pc:sldMkLst>
          <pc:docMk/>
          <pc:sldMk cId="866649252" sldId="362"/>
        </pc:sldMkLst>
        <pc:spChg chg="mod">
          <ac:chgData name="Brian George" userId="c55c3c23-1bcc-4be6-81b6-45ded3553bf7" providerId="ADAL" clId="{B6A8D73C-50A0-4307-985A-A6CB1D75DE23}" dt="2026-03-10T16:13:40.331" v="4847" actId="20577"/>
          <ac:spMkLst>
            <pc:docMk/>
            <pc:sldMk cId="866649252" sldId="362"/>
            <ac:spMk id="15" creationId="{DCB1A941-09E8-C4D6-55D9-54DE87DF3F65}"/>
          </ac:spMkLst>
        </pc:spChg>
      </pc:sldChg>
      <pc:sldChg chg="modSp add del mod">
        <pc:chgData name="Brian George" userId="c55c3c23-1bcc-4be6-81b6-45ded3553bf7" providerId="ADAL" clId="{B6A8D73C-50A0-4307-985A-A6CB1D75DE23}" dt="2026-03-10T14:22:33.657" v="1936" actId="2696"/>
        <pc:sldMkLst>
          <pc:docMk/>
          <pc:sldMk cId="4009316378" sldId="363"/>
        </pc:sldMkLst>
        <pc:spChg chg="mod">
          <ac:chgData name="Brian George" userId="c55c3c23-1bcc-4be6-81b6-45ded3553bf7" providerId="ADAL" clId="{B6A8D73C-50A0-4307-985A-A6CB1D75DE23}" dt="2026-03-10T14:17:30.793" v="1930" actId="6549"/>
          <ac:spMkLst>
            <pc:docMk/>
            <pc:sldMk cId="4009316378" sldId="363"/>
            <ac:spMk id="15" creationId="{D7908A57-A0DE-F196-114A-8DA4C7720AF3}"/>
          </ac:spMkLst>
        </pc:spChg>
      </pc:sldChg>
      <pc:sldMasterChg chg="delSldLayout">
        <pc:chgData name="Brian George" userId="c55c3c23-1bcc-4be6-81b6-45ded3553bf7" providerId="ADAL" clId="{B6A8D73C-50A0-4307-985A-A6CB1D75DE23}" dt="2026-03-10T15:48:22.493" v="4113" actId="47"/>
        <pc:sldMasterMkLst>
          <pc:docMk/>
          <pc:sldMasterMk cId="2464305198" sldId="2147483648"/>
        </pc:sldMasterMkLst>
        <pc:sldLayoutChg chg="del">
          <pc:chgData name="Brian George" userId="c55c3c23-1bcc-4be6-81b6-45ded3553bf7" providerId="ADAL" clId="{B6A8D73C-50A0-4307-985A-A6CB1D75DE23}" dt="2026-03-10T15:48:22.493" v="4113" actId="47"/>
          <pc:sldLayoutMkLst>
            <pc:docMk/>
            <pc:sldMasterMk cId="2464305198" sldId="2147483648"/>
            <pc:sldLayoutMk cId="3575374243" sldId="2147483653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A6B52-05A0-4D68-A800-2F56985B64F0}" type="datetimeFigureOut">
              <a:rPr lang="en-GB" smtClean="0"/>
              <a:t>10/03/2026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23D41-C480-4462-8225-26D6BFB28D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221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D18E0B9-48E4-499D-93B2-B07D00395BA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0919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0F0439-402E-AE7E-50AE-42E05771F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E729E4-F2E7-7DAA-6803-73260FCDD0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FA2A87-EBDF-3F27-5D65-D00AD982CE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57413F-651F-9CD2-F31B-CA9D657AFB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D18E0B9-48E4-499D-93B2-B07D00395BA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4274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A60CA5-7671-09A6-9F9B-120DA7EC8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0C1EAE-7DD8-DF11-224A-B675EB2C68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FF8D56-A44C-5CE3-C52A-840235B524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2D7226-ACA7-3BDA-0344-9C6CC3017B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D18E0B9-48E4-499D-93B2-B07D00395BA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297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3463F-1E1B-8587-8D97-7DB86C6B5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123DC3F-8900-F6BB-63FA-9005320C64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FBD01E-1EB3-38F5-8F35-D411F22B69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F77396-0375-9B8C-7FE1-CE7E2A837F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D18E0B9-48E4-499D-93B2-B07D00395BA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572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5385C-0E9D-5126-F301-8BB2E3234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82402D-6696-3FA9-3E48-BF8269CAA3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D63711-3E37-94CD-3E3E-278F4B4BC5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3940D8-815B-EE85-D8BC-AD520A6DD6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D18E0B9-48E4-499D-93B2-B07D00395BA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4418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9A7EC-F610-8DD1-2104-85B722F04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DF9D6C-2174-4AA3-9BF4-8AB4912659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049D97-93A2-F3FE-7435-D7C64021F6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6FC9D8-572F-C77E-B282-5382C03E70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D18E0B9-48E4-499D-93B2-B07D00395BA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6675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8509D-A362-EA0B-9738-E52898F5B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2E8DEC-08AA-03C5-EF12-5947934D31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25DE06-EA18-33ED-A277-370C53FBE9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0C2801-689A-1856-EF78-BBAF20D904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D18E0B9-48E4-499D-93B2-B07D00395BA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494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A849FD-21AF-1F47-6F58-4CCC10B699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1C20A8-4828-5DC3-F1B1-FF850261F1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F2FB8A-5D9A-103E-F4FC-17734EDB2B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6499F9-9BA4-D8B5-9AC5-7659D011C3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8D18E0B9-48E4-499D-93B2-B07D00395BA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7394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F6510-D603-481E-B685-9095150A28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743757-ABC3-44BF-87D3-5E323E9B0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A79566-C1F8-443D-A135-C66889847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5CF363-F733-460B-9E71-BF70442AC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B0FA47-58F4-4B95-AD52-4EFE7977A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89493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D3492AC-2023-4442-AF40-53B11C2EF8B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8724" y="457200"/>
            <a:ext cx="11274552" cy="59436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45966" y="1008063"/>
            <a:ext cx="5120640" cy="2054388"/>
          </a:xfrm>
        </p:spPr>
        <p:txBody>
          <a:bodyPr rtlCol="0" anchor="b">
            <a:normAutofit/>
          </a:bodyPr>
          <a:lstStyle>
            <a:lvl1pPr algn="r">
              <a:defRPr sz="5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98970" y="3105163"/>
            <a:ext cx="3167636" cy="647673"/>
          </a:xfrm>
        </p:spPr>
        <p:txBody>
          <a:bodyPr rtlCol="0"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US" noProof="0"/>
              <a:t>Click to edit Master subtitle style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64503-659B-472D-ABF8-01D077EB0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09C12-0CED-4CD5-B463-885A793CC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F03DA-3AA9-44AC-8E2B-D53B8EBEA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5CEABB6-07DC-46E8-9B57-56EC44A396E5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US" noProof="0"/>
              <a:t>Click to edit Master text styles</a:t>
            </a:r>
          </a:p>
          <a:p>
            <a:pPr lvl="1" rtl="0"/>
            <a:r>
              <a:rPr lang="en-US" noProof="0"/>
              <a:t>Second level</a:t>
            </a:r>
          </a:p>
          <a:p>
            <a:pPr lvl="2" rtl="0"/>
            <a:r>
              <a:rPr lang="en-US" noProof="0"/>
              <a:t>Third level</a:t>
            </a:r>
          </a:p>
          <a:p>
            <a:pPr lvl="3" rtl="0"/>
            <a:r>
              <a:rPr lang="en-US" noProof="0"/>
              <a:t>Fourth level</a:t>
            </a:r>
          </a:p>
          <a:p>
            <a:pPr lvl="4" rtl="0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r>
              <a:rPr lang="en-GB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r>
              <a:rPr lang="en-GB" noProof="0"/>
              <a:t>Pitch deck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rtl="0"/>
            <a:fld id="{B5CEABB6-07DC-46E8-9B57-56EC44A396E5}" type="slidenum">
              <a:rPr lang="en-GB" noProof="0" smtClean="0"/>
              <a:pPr rtl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49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50000"/>
              <a:lumOff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1920" userDrawn="1">
          <p15:clr>
            <a:srgbClr val="F26B43"/>
          </p15:clr>
        </p15:guide>
        <p15:guide id="4" pos="5760" userDrawn="1">
          <p15:clr>
            <a:srgbClr val="F26B43"/>
          </p15:clr>
        </p15:guide>
        <p15:guide id="5" pos="7248" userDrawn="1">
          <p15:clr>
            <a:srgbClr val="F26B43"/>
          </p15:clr>
        </p15:guide>
        <p15:guide id="6" pos="4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52C3A3A-8C57-B42C-F5F6-CEAC2FFAAAC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" name="Picture 11" descr="A black and white logo&#10;&#10;AI-generated content may be incorrect.">
            <a:extLst>
              <a:ext uri="{FF2B5EF4-FFF2-40B4-BE49-F238E27FC236}">
                <a16:creationId xmlns:a16="http://schemas.microsoft.com/office/drawing/2014/main" id="{6AD2E1C3-C3E1-A881-2B42-F4ECE71162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156" y="0"/>
            <a:ext cx="4094459" cy="2303133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189C59F9-DDD7-D766-4F7D-D324FCF0D5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3502" y="1563624"/>
            <a:ext cx="10985058" cy="4754880"/>
          </a:xfrm>
        </p:spPr>
        <p:txBody>
          <a:bodyPr rtlCol="0">
            <a:normAutofit/>
          </a:bodyPr>
          <a:lstStyle/>
          <a:p>
            <a:pPr algn="l"/>
            <a:r>
              <a:rPr lang="en-GB" sz="4800" b="1" noProof="0">
                <a:solidFill>
                  <a:schemeClr val="bg1"/>
                </a:solidFill>
                <a:latin typeface="IBM Plex Sans"/>
              </a:rPr>
              <a:t>IT, Facilities &amp; Housekeeping</a:t>
            </a:r>
            <a:br>
              <a:rPr lang="en-GB" sz="4800" b="1" noProof="0">
                <a:solidFill>
                  <a:schemeClr val="bg1"/>
                </a:solidFill>
                <a:latin typeface="IBM Plex Sans"/>
              </a:rPr>
            </a:br>
            <a:br>
              <a:rPr lang="en-GB" sz="2200" b="1" noProof="0">
                <a:solidFill>
                  <a:schemeClr val="bg1"/>
                </a:solidFill>
                <a:latin typeface="IBM Plex Sans"/>
              </a:rPr>
            </a:br>
            <a:r>
              <a:rPr lang="en-GB" sz="3600" b="1" noProof="0">
                <a:solidFill>
                  <a:schemeClr val="bg1"/>
                </a:solidFill>
                <a:latin typeface="IBM Plex Sans"/>
              </a:rPr>
              <a:t>Achievements &amp; Future Plans</a:t>
            </a:r>
            <a:br>
              <a:rPr lang="en-GB" sz="4800" b="1" noProof="0">
                <a:solidFill>
                  <a:schemeClr val="bg1"/>
                </a:solidFill>
                <a:latin typeface="IBM Plex Sans"/>
              </a:rPr>
            </a:br>
            <a:br>
              <a:rPr lang="en-GB" sz="2000" b="1" noProof="0">
                <a:solidFill>
                  <a:schemeClr val="bg1"/>
                </a:solidFill>
                <a:latin typeface="IBM Plex Sans"/>
              </a:rPr>
            </a:br>
            <a:br>
              <a:rPr lang="en-GB" sz="1800" b="1" noProof="0">
                <a:solidFill>
                  <a:schemeClr val="bg1"/>
                </a:solidFill>
                <a:latin typeface="IBM Plex Sans"/>
              </a:rPr>
            </a:br>
            <a:br>
              <a:rPr lang="en-GB" sz="1800" b="1" noProof="0">
                <a:solidFill>
                  <a:schemeClr val="bg1"/>
                </a:solidFill>
                <a:latin typeface="IBM Plex Sans"/>
              </a:rPr>
            </a:br>
            <a:r>
              <a:rPr lang="en-GB" sz="2400" b="1" noProof="0">
                <a:solidFill>
                  <a:schemeClr val="bg1"/>
                </a:solidFill>
                <a:latin typeface="IBM Plex Sans"/>
              </a:rPr>
              <a:t>John Groom, Director of IT and Estates</a:t>
            </a:r>
            <a:br>
              <a:rPr lang="en-GB" sz="2400" b="1" noProof="0">
                <a:solidFill>
                  <a:schemeClr val="bg1"/>
                </a:solidFill>
                <a:latin typeface="IBM Plex Sans"/>
              </a:rPr>
            </a:br>
            <a:br>
              <a:rPr lang="en-GB" sz="1200" b="1" noProof="0">
                <a:solidFill>
                  <a:schemeClr val="bg1"/>
                </a:solidFill>
                <a:latin typeface="IBM Plex Sans"/>
              </a:rPr>
            </a:br>
            <a:endParaRPr lang="en-GB" sz="2400" b="1" noProof="0">
              <a:solidFill>
                <a:schemeClr val="bg1"/>
              </a:solidFill>
              <a:latin typeface="IBM Plex Sans"/>
            </a:endParaRPr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98C02D-2450-61EB-2F77-742892F87F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urple and white background&#10;&#10;AI-generated content may be incorrect.">
            <a:extLst>
              <a:ext uri="{FF2B5EF4-FFF2-40B4-BE49-F238E27FC236}">
                <a16:creationId xmlns:a16="http://schemas.microsoft.com/office/drawing/2014/main" id="{2BA1986D-6E48-DDE7-9846-4B7C9EDE4A2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BA03D83B-0086-0B29-0C4E-5E527F504D52}"/>
              </a:ext>
            </a:extLst>
          </p:cNvPr>
          <p:cNvSpPr>
            <a:spLocks noGrp="1"/>
          </p:cNvSpPr>
          <p:nvPr/>
        </p:nvSpPr>
        <p:spPr>
          <a:xfrm>
            <a:off x="1045464" y="530352"/>
            <a:ext cx="7220712" cy="749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altLang="en-US" sz="32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Overview</a:t>
            </a:r>
            <a:endParaRPr lang="en-GB" sz="3200" b="1" noProof="0">
              <a:solidFill>
                <a:srgbClr val="65418C"/>
              </a:solidFill>
              <a:latin typeface="IBM Plex Sans"/>
            </a:endParaRPr>
          </a:p>
        </p:txBody>
      </p:sp>
      <p:sp>
        <p:nvSpPr>
          <p:cNvPr id="30" name="Slide Number Placeholder 6">
            <a:extLst>
              <a:ext uri="{FF2B5EF4-FFF2-40B4-BE49-F238E27FC236}">
                <a16:creationId xmlns:a16="http://schemas.microsoft.com/office/drawing/2014/main" id="{AFE31F4B-BCFD-BE9F-27AB-8E34D1A5B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8300" y="6176963"/>
            <a:ext cx="9906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B5CEABB6-07DC-46E8-9B57-56EC44A396E5}" type="slidenum">
              <a:rPr lang="en-GB" sz="1800" noProof="0" smtClean="0">
                <a:solidFill>
                  <a:schemeClr val="bg1"/>
                </a:solidFill>
                <a:latin typeface="IBM Plex Sans Medium" panose="020B0503050203000203" pitchFamily="34" charset="0"/>
              </a:rPr>
              <a:pPr rtl="0">
                <a:spcAft>
                  <a:spcPts val="600"/>
                </a:spcAft>
              </a:pPr>
              <a:t>2</a:t>
            </a:fld>
            <a:endParaRPr lang="en-GB" noProof="0">
              <a:solidFill>
                <a:schemeClr val="bg1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6345E26-08E4-CED8-456E-5A7810A64C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5464" y="1393133"/>
            <a:ext cx="10473436" cy="468762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Clr>
                <a:srgbClr val="F2A900"/>
              </a:buClr>
              <a:buNone/>
              <a:defRPr/>
            </a:pPr>
            <a:r>
              <a:rPr lang="en-GB" sz="2400" b="1">
                <a:latin typeface="Arial" panose="020B0604020202020204" pitchFamily="34" charset="0"/>
                <a:cs typeface="Arial" panose="020B0604020202020204" pitchFamily="34" charset="0"/>
              </a:rPr>
              <a:t>What we have achieved in 2025-26</a:t>
            </a:r>
          </a:p>
          <a:p>
            <a:pPr marL="171450" indent="-171450"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endParaRPr lang="en-GB" sz="9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The Hospice’s Website has recently been completely redesigned and moved to a new provider.</a:t>
            </a: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PCI-DSS Compliance has been achieved for the Hospice’s use of card payments.</a:t>
            </a: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The Hospice’s VoIP phone system has been upgraded to a system based on Microsoft Teams Calling &amp; the Capitol House phones have also been fully integrated into this new system.</a:t>
            </a: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The network firewalls have been replaced with new CATO Cloud appliance firewalls, which are also used for web filtering.</a:t>
            </a: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The Hospice’s Door Access System has been replaced with a new Paxton system.</a:t>
            </a: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Disaster recovery planning has been implemented with all departments having defined back-up procedures.</a:t>
            </a: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All of the old Cisco Wireless Access Points on site have been replaced with new HP devices.</a:t>
            </a: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A new audio &amp; video system has been installed in St. Bede’s Room B for the benefit of anyone using this room.</a:t>
            </a:r>
          </a:p>
        </p:txBody>
      </p:sp>
    </p:spTree>
    <p:extLst>
      <p:ext uri="{BB962C8B-B14F-4D97-AF65-F5344CB8AC3E}">
        <p14:creationId xmlns:p14="http://schemas.microsoft.com/office/powerpoint/2010/main" val="1625393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A0689-75BF-F636-B4AA-9DFDD6570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urple and white background&#10;&#10;AI-generated content may be incorrect.">
            <a:extLst>
              <a:ext uri="{FF2B5EF4-FFF2-40B4-BE49-F238E27FC236}">
                <a16:creationId xmlns:a16="http://schemas.microsoft.com/office/drawing/2014/main" id="{F2C35833-E2C4-AA3A-7B9D-1789F95FE24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44A8B11B-7AB6-57C1-C379-016CAFAD4C3E}"/>
              </a:ext>
            </a:extLst>
          </p:cNvPr>
          <p:cNvSpPr>
            <a:spLocks noGrp="1"/>
          </p:cNvSpPr>
          <p:nvPr/>
        </p:nvSpPr>
        <p:spPr>
          <a:xfrm>
            <a:off x="1045464" y="566928"/>
            <a:ext cx="7211568" cy="7101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altLang="en-US" sz="32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Facilities Overview</a:t>
            </a:r>
            <a:endParaRPr lang="en-GB" sz="3200" b="1" noProof="0">
              <a:solidFill>
                <a:srgbClr val="65418C"/>
              </a:solidFill>
              <a:latin typeface="IBM Plex Sans"/>
            </a:endParaRPr>
          </a:p>
        </p:txBody>
      </p:sp>
      <p:sp>
        <p:nvSpPr>
          <p:cNvPr id="30" name="Slide Number Placeholder 6">
            <a:extLst>
              <a:ext uri="{FF2B5EF4-FFF2-40B4-BE49-F238E27FC236}">
                <a16:creationId xmlns:a16="http://schemas.microsoft.com/office/drawing/2014/main" id="{AB2301B1-478F-75E9-AE30-1D9B1AC1E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8300" y="6176963"/>
            <a:ext cx="9906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B5CEABB6-07DC-46E8-9B57-56EC44A396E5}" type="slidenum">
              <a:rPr lang="en-GB" sz="1800" noProof="0" smtClean="0">
                <a:solidFill>
                  <a:schemeClr val="bg1"/>
                </a:solidFill>
                <a:latin typeface="IBM Plex Sans Medium" panose="020B0503050203000203" pitchFamily="34" charset="0"/>
              </a:rPr>
              <a:pPr rtl="0">
                <a:spcAft>
                  <a:spcPts val="600"/>
                </a:spcAft>
              </a:pPr>
              <a:t>3</a:t>
            </a:fld>
            <a:endParaRPr lang="en-GB" noProof="0">
              <a:solidFill>
                <a:schemeClr val="bg1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95E341BE-5134-4B73-B690-B63A918471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5464" y="1427938"/>
            <a:ext cx="10473436" cy="474902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Clr>
                <a:srgbClr val="F2A900"/>
              </a:buClr>
              <a:buNone/>
              <a:defRPr/>
            </a:pPr>
            <a:r>
              <a:rPr lang="en-GB" sz="2400" b="1">
                <a:latin typeface="Arial" panose="020B0604020202020204" pitchFamily="34" charset="0"/>
                <a:cs typeface="Arial" panose="020B0604020202020204" pitchFamily="34" charset="0"/>
              </a:rPr>
              <a:t>What we have achieved in 2025-26</a:t>
            </a:r>
          </a:p>
          <a:p>
            <a:pPr marL="0" indent="0">
              <a:buClr>
                <a:srgbClr val="F2A900"/>
              </a:buClr>
              <a:buNone/>
              <a:defRPr/>
            </a:pPr>
            <a:endParaRPr lang="en-GB" sz="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800">
                <a:latin typeface="Arial" panose="020B0604020202020204" pitchFamily="34" charset="0"/>
                <a:cs typeface="Arial" panose="020B0604020202020204" pitchFamily="34" charset="0"/>
              </a:rPr>
              <a:t>Several Hospice UK funded projects have been completed, including:</a:t>
            </a:r>
          </a:p>
          <a:p>
            <a:pPr marL="742950" lvl="1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Newly landscaped front garden grounds </a:t>
            </a:r>
          </a:p>
          <a:p>
            <a:pPr marL="742950" lvl="1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Refurbishment of female changing rooms</a:t>
            </a:r>
          </a:p>
          <a:p>
            <a:pPr marL="742950" lvl="1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Refurbishment of Drug Store (with new Abloy security keys)</a:t>
            </a:r>
          </a:p>
          <a:p>
            <a:pPr marL="742950" lvl="1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Mortuary turned into a Multi-faith space</a:t>
            </a:r>
          </a:p>
          <a:p>
            <a:pPr marL="742950" lvl="1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New A/C units in all patients’ rooms, St Bede’s rooms A and B and in 759. </a:t>
            </a:r>
          </a:p>
          <a:p>
            <a:pPr marL="742950" lvl="1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White rock wall protection has been installed in all patient rooms</a:t>
            </a:r>
          </a:p>
          <a:p>
            <a:pPr marL="742950" lvl="1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Replacement of 24 fire doors in the Hospice IPU</a:t>
            </a:r>
          </a:p>
          <a:p>
            <a:pPr marL="742950" lvl="1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Replacement of 12 patio doors &amp; windows in patient bedrooms leading to the garden</a:t>
            </a:r>
          </a:p>
          <a:p>
            <a:pPr marL="742950" lvl="1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Lighting in 759 building &amp; some of the Hospice has been replaced with efficient new LED lighting.</a:t>
            </a:r>
          </a:p>
        </p:txBody>
      </p:sp>
    </p:spTree>
    <p:extLst>
      <p:ext uri="{BB962C8B-B14F-4D97-AF65-F5344CB8AC3E}">
        <p14:creationId xmlns:p14="http://schemas.microsoft.com/office/powerpoint/2010/main" val="910958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EA0632-BE66-B7C6-130A-765C679CB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urple and white background&#10;&#10;AI-generated content may be incorrect.">
            <a:extLst>
              <a:ext uri="{FF2B5EF4-FFF2-40B4-BE49-F238E27FC236}">
                <a16:creationId xmlns:a16="http://schemas.microsoft.com/office/drawing/2014/main" id="{E44F14C2-47DD-6844-147A-528191E5343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DF251486-6213-A73B-1418-2FBB65F9117E}"/>
              </a:ext>
            </a:extLst>
          </p:cNvPr>
          <p:cNvSpPr>
            <a:spLocks noGrp="1"/>
          </p:cNvSpPr>
          <p:nvPr/>
        </p:nvSpPr>
        <p:spPr>
          <a:xfrm>
            <a:off x="1045464" y="566928"/>
            <a:ext cx="7211568" cy="7101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altLang="en-US" sz="32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Facilities Overview</a:t>
            </a:r>
            <a:endParaRPr lang="en-GB" sz="3200" b="1" noProof="0">
              <a:solidFill>
                <a:srgbClr val="65418C"/>
              </a:solidFill>
              <a:latin typeface="IBM Plex Sans"/>
            </a:endParaRPr>
          </a:p>
        </p:txBody>
      </p:sp>
      <p:sp>
        <p:nvSpPr>
          <p:cNvPr id="30" name="Slide Number Placeholder 6">
            <a:extLst>
              <a:ext uri="{FF2B5EF4-FFF2-40B4-BE49-F238E27FC236}">
                <a16:creationId xmlns:a16="http://schemas.microsoft.com/office/drawing/2014/main" id="{B560B82C-C85F-689D-8A9D-B4EC9FAD3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8300" y="6176963"/>
            <a:ext cx="9906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B5CEABB6-07DC-46E8-9B57-56EC44A396E5}" type="slidenum">
              <a:rPr lang="en-GB" sz="1800" noProof="0" smtClean="0">
                <a:solidFill>
                  <a:schemeClr val="bg1"/>
                </a:solidFill>
                <a:latin typeface="IBM Plex Sans Medium" panose="020B0503050203000203" pitchFamily="34" charset="0"/>
              </a:rPr>
              <a:pPr rtl="0">
                <a:spcAft>
                  <a:spcPts val="600"/>
                </a:spcAft>
              </a:pPr>
              <a:t>4</a:t>
            </a:fld>
            <a:endParaRPr lang="en-GB" noProof="0">
              <a:solidFill>
                <a:schemeClr val="bg1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DCB1A941-09E8-C4D6-55D9-54DE87DF3F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5464" y="1446226"/>
            <a:ext cx="10473436" cy="418622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Clr>
                <a:srgbClr val="F2A900"/>
              </a:buClr>
              <a:buNone/>
              <a:defRPr/>
            </a:pPr>
            <a:r>
              <a:rPr lang="en-GB" sz="2400" b="1">
                <a:latin typeface="Arial" panose="020B0604020202020204" pitchFamily="34" charset="0"/>
                <a:cs typeface="Arial" panose="020B0604020202020204" pitchFamily="34" charset="0"/>
              </a:rPr>
              <a:t>What we have achieved in 2025-26 </a:t>
            </a:r>
            <a:r>
              <a:rPr lang="en-GB" sz="2400"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</a:p>
          <a:p>
            <a:pPr marL="171450" indent="-171450"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The sluice room has been re-purposed &amp; refitted to create a new storage room</a:t>
            </a:r>
          </a:p>
          <a:p>
            <a:pPr marL="742950" lvl="1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The Orangery hot water cylinder has been replaced</a:t>
            </a:r>
          </a:p>
          <a:p>
            <a:pPr marL="742950" lvl="1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The Orangery boiler has been replaced </a:t>
            </a:r>
          </a:p>
          <a:p>
            <a:pPr marL="742950" lvl="1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One of the Hospice boilers has been replaced </a:t>
            </a:r>
          </a:p>
          <a:p>
            <a:pPr marL="742950" lvl="1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7 extra car parking spaces have been created </a:t>
            </a:r>
          </a:p>
          <a:p>
            <a:pPr marL="742950" lvl="1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The St. Bede’s loft space has been boarded &amp; fitted with a hatch ladder to create more storage space</a:t>
            </a:r>
          </a:p>
          <a:p>
            <a:pPr marL="742950" lvl="1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A new facilities storage shed has been built to create extra space</a:t>
            </a:r>
          </a:p>
          <a:p>
            <a:pPr marL="742950" lvl="1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The planned permanent “Christmas tree” has been installed </a:t>
            </a:r>
          </a:p>
          <a:p>
            <a:pPr marL="457200" lvl="1" indent="0">
              <a:spcAft>
                <a:spcPts val="600"/>
              </a:spcAft>
              <a:buClr>
                <a:srgbClr val="F2A900"/>
              </a:buClr>
              <a:buNone/>
              <a:defRPr/>
            </a:pPr>
            <a:endParaRPr lang="en-GB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649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4E417-65DD-0E9D-26DC-B8311B077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urple and white background&#10;&#10;AI-generated content may be incorrect.">
            <a:extLst>
              <a:ext uri="{FF2B5EF4-FFF2-40B4-BE49-F238E27FC236}">
                <a16:creationId xmlns:a16="http://schemas.microsoft.com/office/drawing/2014/main" id="{402272E7-53B0-EE08-71F7-707CAB883A0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710A023A-9B8E-4523-4AA0-11CC4C818619}"/>
              </a:ext>
            </a:extLst>
          </p:cNvPr>
          <p:cNvSpPr>
            <a:spLocks noGrp="1"/>
          </p:cNvSpPr>
          <p:nvPr/>
        </p:nvSpPr>
        <p:spPr>
          <a:xfrm>
            <a:off x="1045464" y="566928"/>
            <a:ext cx="7202424" cy="6949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altLang="en-US" sz="32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Housekeeping / Catering Overview</a:t>
            </a:r>
            <a:endParaRPr lang="en-GB" sz="3200" b="1" noProof="0">
              <a:solidFill>
                <a:srgbClr val="65418C"/>
              </a:solidFill>
              <a:latin typeface="IBM Plex Sans"/>
            </a:endParaRPr>
          </a:p>
        </p:txBody>
      </p:sp>
      <p:sp>
        <p:nvSpPr>
          <p:cNvPr id="30" name="Slide Number Placeholder 6">
            <a:extLst>
              <a:ext uri="{FF2B5EF4-FFF2-40B4-BE49-F238E27FC236}">
                <a16:creationId xmlns:a16="http://schemas.microsoft.com/office/drawing/2014/main" id="{36A20E61-3C3A-E38D-8D2B-91F3583B2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8300" y="6176963"/>
            <a:ext cx="9906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B5CEABB6-07DC-46E8-9B57-56EC44A396E5}" type="slidenum">
              <a:rPr lang="en-GB" sz="1800" noProof="0" smtClean="0">
                <a:solidFill>
                  <a:schemeClr val="bg1"/>
                </a:solidFill>
                <a:latin typeface="IBM Plex Sans Medium" panose="020B0503050203000203" pitchFamily="34" charset="0"/>
              </a:rPr>
              <a:pPr rtl="0">
                <a:spcAft>
                  <a:spcPts val="600"/>
                </a:spcAft>
              </a:pPr>
              <a:t>5</a:t>
            </a:fld>
            <a:endParaRPr lang="en-GB" noProof="0">
              <a:solidFill>
                <a:schemeClr val="bg1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3729410-6266-2238-C674-14A19191C8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5464" y="1610759"/>
            <a:ext cx="7771277" cy="429914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Clr>
                <a:srgbClr val="F2A900"/>
              </a:buClr>
              <a:buNone/>
              <a:defRPr/>
            </a:pPr>
            <a:r>
              <a:rPr lang="en-GB" sz="2400" b="1">
                <a:latin typeface="Arial" panose="020B0604020202020204" pitchFamily="34" charset="0"/>
                <a:cs typeface="Arial" panose="020B0604020202020204" pitchFamily="34" charset="0"/>
              </a:rPr>
              <a:t>What we have achieved in 2025-26</a:t>
            </a:r>
          </a:p>
          <a:p>
            <a:pPr marL="171450" indent="-171450"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endParaRPr lang="en-GB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The Orangery Café is now a breakeven operation instead of making a loss. Achieved by using more daytime volunteers, increasing prices and changing the procurement arrangements.</a:t>
            </a:r>
          </a:p>
          <a:p>
            <a:pPr marL="285750" lvl="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Redesigned several shifts to better cover for sickness and annual leave.</a:t>
            </a: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Changed some main suppliers, such as PHS, to reduce costs</a:t>
            </a:r>
            <a:endParaRPr lang="en-GB" sz="1600" noProof="0">
              <a:latin typeface="IBM Plex Sans" panose="020B050305020300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709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52D7F-86AB-62AD-1FD5-CD4056D67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urple and white background&#10;&#10;AI-generated content may be incorrect.">
            <a:extLst>
              <a:ext uri="{FF2B5EF4-FFF2-40B4-BE49-F238E27FC236}">
                <a16:creationId xmlns:a16="http://schemas.microsoft.com/office/drawing/2014/main" id="{1D4157CA-F3B9-E300-D73C-DD8541EEA24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4DC7F712-C0E2-866E-4C2C-F2843B99D998}"/>
              </a:ext>
            </a:extLst>
          </p:cNvPr>
          <p:cNvSpPr>
            <a:spLocks noGrp="1"/>
          </p:cNvSpPr>
          <p:nvPr/>
        </p:nvSpPr>
        <p:spPr>
          <a:xfrm>
            <a:off x="1045464" y="585216"/>
            <a:ext cx="7202424" cy="6890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altLang="en-US" sz="32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Overview</a:t>
            </a:r>
            <a:endParaRPr lang="en-GB" sz="3200" b="1">
              <a:solidFill>
                <a:srgbClr val="65418C"/>
              </a:solidFill>
              <a:latin typeface="IBM Plex Sans"/>
            </a:endParaRPr>
          </a:p>
        </p:txBody>
      </p:sp>
      <p:sp>
        <p:nvSpPr>
          <p:cNvPr id="30" name="Slide Number Placeholder 6">
            <a:extLst>
              <a:ext uri="{FF2B5EF4-FFF2-40B4-BE49-F238E27FC236}">
                <a16:creationId xmlns:a16="http://schemas.microsoft.com/office/drawing/2014/main" id="{E4E2A817-00FE-8A02-96BA-D9B4D46B7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8300" y="6176963"/>
            <a:ext cx="9906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B5CEABB6-07DC-46E8-9B57-56EC44A396E5}" type="slidenum">
              <a:rPr lang="en-GB" sz="1800" noProof="0" smtClean="0">
                <a:solidFill>
                  <a:schemeClr val="bg1"/>
                </a:solidFill>
                <a:latin typeface="IBM Plex Sans Medium" panose="020B0503050203000203" pitchFamily="34" charset="0"/>
              </a:rPr>
              <a:pPr rtl="0">
                <a:spcAft>
                  <a:spcPts val="600"/>
                </a:spcAft>
              </a:pPr>
              <a:t>6</a:t>
            </a:fld>
            <a:endParaRPr lang="en-GB" noProof="0">
              <a:solidFill>
                <a:schemeClr val="bg1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EC76BF8-AE71-1437-45D0-8C0D9525A1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5464" y="1635218"/>
            <a:ext cx="9396984" cy="426266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Clr>
                <a:srgbClr val="F2A900"/>
              </a:buClr>
              <a:buNone/>
              <a:defRPr/>
            </a:pPr>
            <a:r>
              <a:rPr lang="en-GB" sz="2400" b="1">
                <a:latin typeface="Arial" panose="020B0604020202020204" pitchFamily="34" charset="0"/>
                <a:cs typeface="Arial" panose="020B0604020202020204" pitchFamily="34" charset="0"/>
              </a:rPr>
              <a:t>What we have planned for 2026-27</a:t>
            </a:r>
          </a:p>
          <a:p>
            <a:pPr marL="171450" indent="-171450"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endParaRPr lang="en-GB" sz="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Replacement of Datix incident management software with new Vantage system. New Vantage modules available include Incident Management, Safeguarding, Policy Management &amp; CQC compliance.</a:t>
            </a: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Obtain Cyber Essentials &amp; ISO27001 accreditation. </a:t>
            </a: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Implement Penetration Testing.</a:t>
            </a: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Replacement of Core Switches &amp; server switches.</a:t>
            </a: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/>
                <a:cs typeface="Arial"/>
              </a:rPr>
              <a:t>Develop our SharePoint usage to include Microsoft Forms, an Intranet, and training &amp; up-skilling staff.</a:t>
            </a: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/>
                <a:cs typeface="Arial"/>
              </a:rPr>
              <a:t>Implement DLP &amp; automatic retention policies.</a:t>
            </a: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endParaRPr lang="en-GB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852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871BB-6F9F-CE2A-377B-8444F809E5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urple and white background&#10;&#10;AI-generated content may be incorrect.">
            <a:extLst>
              <a:ext uri="{FF2B5EF4-FFF2-40B4-BE49-F238E27FC236}">
                <a16:creationId xmlns:a16="http://schemas.microsoft.com/office/drawing/2014/main" id="{A31AE1B7-A574-E6E7-52CF-9323BF92076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7CD3C2C3-B626-636E-52A2-4D195AC1EBB4}"/>
              </a:ext>
            </a:extLst>
          </p:cNvPr>
          <p:cNvSpPr>
            <a:spLocks noGrp="1"/>
          </p:cNvSpPr>
          <p:nvPr/>
        </p:nvSpPr>
        <p:spPr>
          <a:xfrm>
            <a:off x="1045464" y="566928"/>
            <a:ext cx="7202424" cy="7132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altLang="en-US" sz="32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Facilities Overview</a:t>
            </a:r>
            <a:endParaRPr lang="en-GB" sz="3200" b="1" noProof="0">
              <a:solidFill>
                <a:srgbClr val="65418C"/>
              </a:solidFill>
              <a:latin typeface="IBM Plex Sans"/>
            </a:endParaRPr>
          </a:p>
        </p:txBody>
      </p:sp>
      <p:sp>
        <p:nvSpPr>
          <p:cNvPr id="30" name="Slide Number Placeholder 6">
            <a:extLst>
              <a:ext uri="{FF2B5EF4-FFF2-40B4-BE49-F238E27FC236}">
                <a16:creationId xmlns:a16="http://schemas.microsoft.com/office/drawing/2014/main" id="{16D56A4D-2F93-5F91-1D10-909E5FA39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8300" y="6176963"/>
            <a:ext cx="9906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B5CEABB6-07DC-46E8-9B57-56EC44A396E5}" type="slidenum">
              <a:rPr lang="en-GB" sz="1800" noProof="0" smtClean="0">
                <a:solidFill>
                  <a:schemeClr val="bg1"/>
                </a:solidFill>
                <a:latin typeface="IBM Plex Sans Medium" panose="020B0503050203000203" pitchFamily="34" charset="0"/>
              </a:rPr>
              <a:pPr rtl="0">
                <a:spcAft>
                  <a:spcPts val="600"/>
                </a:spcAft>
              </a:pPr>
              <a:t>7</a:t>
            </a:fld>
            <a:endParaRPr lang="en-GB" noProof="0">
              <a:solidFill>
                <a:schemeClr val="bg1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D5E9FC6-1DA6-8209-5C0A-61B389C27F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5464" y="1579258"/>
            <a:ext cx="10473436" cy="387031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Clr>
                <a:srgbClr val="F2A900"/>
              </a:buClr>
              <a:buNone/>
              <a:defRPr/>
            </a:pPr>
            <a:r>
              <a:rPr lang="en-GB" sz="2400" b="1">
                <a:latin typeface="Arial" panose="020B0604020202020204" pitchFamily="34" charset="0"/>
                <a:cs typeface="Arial" panose="020B0604020202020204" pitchFamily="34" charset="0"/>
              </a:rPr>
              <a:t>What we have planned for 2026-27</a:t>
            </a:r>
          </a:p>
          <a:p>
            <a:pPr marL="171450" indent="-171450"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endParaRPr lang="en-GB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Oversee new Warehouse build on site including demolition of shed &amp; moving containers to side of 759.</a:t>
            </a: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Implement office move of staff in Capitol House back to main Hospice site, including the Warehouse stock.</a:t>
            </a: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 noProof="0">
                <a:latin typeface="Arial" panose="020B0604020202020204" pitchFamily="34" charset="0"/>
                <a:cs typeface="Arial" panose="020B0604020202020204" pitchFamily="34" charset="0"/>
              </a:rPr>
              <a:t>Creation of a small Private Reflection Garden space next to 759.</a:t>
            </a: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Separate the oxygen supply from St Anthony’s Hospital.</a:t>
            </a: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600">
                <a:latin typeface="Arial" panose="020B0604020202020204" pitchFamily="34" charset="0"/>
                <a:cs typeface="Arial" panose="020B0604020202020204" pitchFamily="34" charset="0"/>
              </a:rPr>
              <a:t>Implement new Vantage software modules for Facilities Help Desk, Asset Register, Contract Management, Contractor Management, Fire Safety &amp; Vehicle Management.</a:t>
            </a: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endParaRPr lang="en-GB" sz="1600" noProof="0">
              <a:latin typeface="IBM Plex Sans" panose="020B0503050203000203" pitchFamily="34" charset="0"/>
              <a:ea typeface="Source Sans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803702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222EA4-F241-DEB3-3175-8AE7FE69CB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urple and white background&#10;&#10;AI-generated content may be incorrect.">
            <a:extLst>
              <a:ext uri="{FF2B5EF4-FFF2-40B4-BE49-F238E27FC236}">
                <a16:creationId xmlns:a16="http://schemas.microsoft.com/office/drawing/2014/main" id="{8A750083-7E7C-6A94-31A8-5FE3E5CC8FE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259C4F73-C3F4-483F-62B6-ED03F8397793}"/>
              </a:ext>
            </a:extLst>
          </p:cNvPr>
          <p:cNvSpPr>
            <a:spLocks noGrp="1"/>
          </p:cNvSpPr>
          <p:nvPr/>
        </p:nvSpPr>
        <p:spPr>
          <a:xfrm>
            <a:off x="1045464" y="566928"/>
            <a:ext cx="7202424" cy="6949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altLang="en-US" sz="32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Potential Opportunities</a:t>
            </a:r>
            <a:endParaRPr lang="en-GB" sz="3200" b="1" noProof="0">
              <a:solidFill>
                <a:srgbClr val="65418C"/>
              </a:solidFill>
              <a:latin typeface="IBM Plex Sans"/>
            </a:endParaRPr>
          </a:p>
        </p:txBody>
      </p:sp>
      <p:sp>
        <p:nvSpPr>
          <p:cNvPr id="30" name="Slide Number Placeholder 6">
            <a:extLst>
              <a:ext uri="{FF2B5EF4-FFF2-40B4-BE49-F238E27FC236}">
                <a16:creationId xmlns:a16="http://schemas.microsoft.com/office/drawing/2014/main" id="{19D135FE-3149-655D-E341-FA74A0FD8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28300" y="6176963"/>
            <a:ext cx="99060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B5CEABB6-07DC-46E8-9B57-56EC44A396E5}" type="slidenum">
              <a:rPr lang="en-GB" sz="1800" noProof="0" smtClean="0">
                <a:solidFill>
                  <a:schemeClr val="bg1"/>
                </a:solidFill>
                <a:latin typeface="IBM Plex Sans Medium" panose="020B0503050203000203" pitchFamily="34" charset="0"/>
              </a:rPr>
              <a:pPr rtl="0">
                <a:spcAft>
                  <a:spcPts val="600"/>
                </a:spcAft>
              </a:pPr>
              <a:t>8</a:t>
            </a:fld>
            <a:endParaRPr lang="en-GB" noProof="0">
              <a:solidFill>
                <a:schemeClr val="bg1"/>
              </a:solidFill>
              <a:latin typeface="IBM Plex Sans Medium" panose="020B0503050203000203" pitchFamily="34" charset="0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904B5AF-6EBF-FF76-249C-CF2ACE490B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5464" y="1261872"/>
            <a:ext cx="10473436" cy="387031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Clr>
                <a:srgbClr val="F2A900"/>
              </a:buClr>
              <a:buNone/>
              <a:defRPr/>
            </a:pPr>
            <a:endParaRPr lang="en-GB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800">
                <a:latin typeface="Arial" panose="020B0604020202020204" pitchFamily="34" charset="0"/>
                <a:cs typeface="Arial" panose="020B0604020202020204" pitchFamily="34" charset="0"/>
              </a:rPr>
              <a:t>Consideration is being given to merging the support services of the Hospice with those of one or more other local hospices</a:t>
            </a:r>
            <a:r>
              <a:rPr lang="en-GB" sz="1800" noProof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800">
                <a:latin typeface="Arial" panose="020B0604020202020204" pitchFamily="34" charset="0"/>
                <a:cs typeface="Arial" panose="020B0604020202020204" pitchFamily="34" charset="0"/>
              </a:rPr>
              <a:t>The long-term benefits of this would be to potentially reduce costs, obtain a higher staff skill mix, less duplication of work across hospices (e.g. duplication of policy generation), improve procurement opportunities, and improve staff cover for periods of absence.</a:t>
            </a: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800" noProof="0">
                <a:latin typeface="Arial" panose="020B0604020202020204" pitchFamily="34" charset="0"/>
                <a:cs typeface="Arial" panose="020B0604020202020204" pitchFamily="34" charset="0"/>
              </a:rPr>
              <a:t>Review AI and AI agents to evaluate </a:t>
            </a:r>
            <a:r>
              <a:rPr lang="en-GB" sz="1800">
                <a:latin typeface="Arial" panose="020B0604020202020204" pitchFamily="34" charset="0"/>
                <a:cs typeface="Arial" panose="020B0604020202020204" pitchFamily="34" charset="0"/>
              </a:rPr>
              <a:t>how these could, in the long term, improve efficiencies, streamline processes, and potentially reduce or remove some job roles.</a:t>
            </a: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r>
              <a:rPr lang="en-GB" sz="1800" noProof="0">
                <a:latin typeface="Arial" panose="020B0604020202020204" pitchFamily="34" charset="0"/>
                <a:cs typeface="Arial" panose="020B0604020202020204" pitchFamily="34" charset="0"/>
              </a:rPr>
              <a:t>Continue &amp; build on collaboration with other hospices to strengthen knowledge and share experiences.</a:t>
            </a:r>
          </a:p>
          <a:p>
            <a:pPr marL="285750" indent="-285750">
              <a:spcAft>
                <a:spcPts val="600"/>
              </a:spcAft>
              <a:buClr>
                <a:srgbClr val="F2A900"/>
              </a:buClr>
              <a:buFont typeface="Wingdings" panose="05000000000000000000" pitchFamily="2" charset="2"/>
              <a:buChar char="§"/>
              <a:defRPr/>
            </a:pPr>
            <a:endParaRPr lang="en-GB" sz="1800" noProof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7546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B09D"/>
      </a:accent1>
      <a:accent2>
        <a:srgbClr val="FFD7C7"/>
      </a:accent2>
      <a:accent3>
        <a:srgbClr val="FFE9E0"/>
      </a:accent3>
      <a:accent4>
        <a:srgbClr val="55736D"/>
      </a:accent4>
      <a:accent5>
        <a:srgbClr val="88A88E"/>
      </a:accent5>
      <a:accent6>
        <a:srgbClr val="E6FFFB"/>
      </a:accent6>
      <a:hlink>
        <a:srgbClr val="0563C1"/>
      </a:hlink>
      <a:folHlink>
        <a:srgbClr val="954F72"/>
      </a:folHlink>
    </a:clrScheme>
    <a:fontScheme name="Custom 116">
      <a:majorFont>
        <a:latin typeface="Bodoni MT"/>
        <a:ea typeface=""/>
        <a:cs typeface=""/>
      </a:majorFont>
      <a:minorFont>
        <a:latin typeface="Source Sans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3419037_TF66722518_Win32" id="{8E0D3186-379A-4167-A721-EFAF4FD4F9A8}" vid="{9F09F86B-45C3-4C60-8D63-B9139CB4CCB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534BEB80A95245A91FEEBD509E265C" ma:contentTypeVersion="14" ma:contentTypeDescription="Create a new document." ma:contentTypeScope="" ma:versionID="cf0db85749bbf6fe7539bb6f3de91593">
  <xsd:schema xmlns:xsd="http://www.w3.org/2001/XMLSchema" xmlns:xs="http://www.w3.org/2001/XMLSchema" xmlns:p="http://schemas.microsoft.com/office/2006/metadata/properties" xmlns:ns2="2db72e14-86ac-41b5-8041-8e176a54fed1" xmlns:ns3="3faabfec-269b-4cf4-9341-04d5050ea91d" targetNamespace="http://schemas.microsoft.com/office/2006/metadata/properties" ma:root="true" ma:fieldsID="b5ff2742af5124ad6db48a21029e0416" ns2:_="" ns3:_="">
    <xsd:import namespace="2db72e14-86ac-41b5-8041-8e176a54fed1"/>
    <xsd:import namespace="3faabfec-269b-4cf4-9341-04d5050ea9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b72e14-86ac-41b5-8041-8e176a54fe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b396bc9-517c-4f30-ab95-94e2791db91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aabfec-269b-4cf4-9341-04d5050ea91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6c1886a-228c-48e1-a0eb-6816cff60737}" ma:internalName="TaxCatchAll" ma:showField="CatchAllData" ma:web="3faabfec-269b-4cf4-9341-04d5050ea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faabfec-269b-4cf4-9341-04d5050ea91d" xsi:nil="true"/>
    <lcf76f155ced4ddcb4097134ff3c332f xmlns="2db72e14-86ac-41b5-8041-8e176a54fed1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A9BB8B0-4F85-4267-BB6F-F7F57DF471CB}">
  <ds:schemaRefs>
    <ds:schemaRef ds:uri="2db72e14-86ac-41b5-8041-8e176a54fed1"/>
    <ds:schemaRef ds:uri="3faabfec-269b-4cf4-9341-04d5050ea91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9C87FEC-4329-40EE-997F-6D85CFEE0CED}">
  <ds:schemaRefs>
    <ds:schemaRef ds:uri="2db72e14-86ac-41b5-8041-8e176a54fed1"/>
    <ds:schemaRef ds:uri="3faabfec-269b-4cf4-9341-04d5050ea91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720A7BC-50CA-4D04-9D84-BBC8E3C838B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d2041e45-ed24-4510-adfb-84230a049fcf}" enabled="0" method="" siteId="{d2041e45-ed24-4510-adfb-84230a049fc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Application>Microsoft Office PowerPoint</Application>
  <PresentationFormat>Widescreen</PresentationFormat>
  <Slides>8</Slides>
  <Notes>8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IT, Facilities &amp; Housekeeping  Achievements &amp; Future Plans    John Groom, Director of IT and Estates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Carman</dc:creator>
  <cp:revision>1</cp:revision>
  <dcterms:created xsi:type="dcterms:W3CDTF">2025-06-11T08:55:16Z</dcterms:created>
  <dcterms:modified xsi:type="dcterms:W3CDTF">2026-03-10T16:23:29Z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0x01010043534BEB80A95245A91FEEBD509E265C</vt:lpwstr>
  </property>
  <property fmtid="{D5CDD505-2E9C-101B-9397-08002B2CF9AE}" pid="3" name="MediaServiceImageTags">
    <vt:lpwstr/>
  </property>
</Properties>
</file>