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6" r:id="rId5"/>
    <p:sldId id="314" r:id="rId6"/>
    <p:sldId id="320" r:id="rId7"/>
    <p:sldId id="322" r:id="rId8"/>
    <p:sldId id="321" r:id="rId9"/>
  </p:sldIdLst>
  <p:sldSz cx="12192000" cy="6858000"/>
  <p:notesSz cx="6858000" cy="9144000"/>
  <p:defaultTextStyle>
    <a:defPPr rtl="0"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52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5418C"/>
    <a:srgbClr val="C3B7D5"/>
    <a:srgbClr val="510051"/>
    <a:srgbClr val="E5BD20"/>
    <a:srgbClr val="BE46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E83F27-E15B-4C3D-B0DD-3CEA0D205122}" v="2" dt="2026-03-13T11:22:22.5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>
        <p:guide orient="horz" pos="175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talie Page" userId="e2b66635-b8ec-4904-a5ec-72c595bff31b" providerId="ADAL" clId="{E52FF27D-119B-4BC3-93A5-0F35EAEEEE42}"/>
    <pc:docChg chg="custSel addSld modSld sldOrd">
      <pc:chgData name="Natalie Page" userId="e2b66635-b8ec-4904-a5ec-72c595bff31b" providerId="ADAL" clId="{E52FF27D-119B-4BC3-93A5-0F35EAEEEE42}" dt="2026-03-13T11:22:24.005" v="2289" actId="20577"/>
      <pc:docMkLst>
        <pc:docMk/>
      </pc:docMkLst>
      <pc:sldChg chg="modSp mod">
        <pc:chgData name="Natalie Page" userId="e2b66635-b8ec-4904-a5ec-72c595bff31b" providerId="ADAL" clId="{E52FF27D-119B-4BC3-93A5-0F35EAEEEE42}" dt="2026-03-12T12:55:27.837" v="111" actId="20577"/>
        <pc:sldMkLst>
          <pc:docMk/>
          <pc:sldMk cId="1642425379" sldId="256"/>
        </pc:sldMkLst>
        <pc:spChg chg="mod">
          <ac:chgData name="Natalie Page" userId="e2b66635-b8ec-4904-a5ec-72c595bff31b" providerId="ADAL" clId="{E52FF27D-119B-4BC3-93A5-0F35EAEEEE42}" dt="2026-03-12T12:55:19.472" v="110" actId="6549"/>
          <ac:spMkLst>
            <pc:docMk/>
            <pc:sldMk cId="1642425379" sldId="256"/>
            <ac:spMk id="2" creationId="{30CD947B-DC41-B6C5-6A60-E191411EB5D4}"/>
          </ac:spMkLst>
        </pc:spChg>
        <pc:spChg chg="mod">
          <ac:chgData name="Natalie Page" userId="e2b66635-b8ec-4904-a5ec-72c595bff31b" providerId="ADAL" clId="{E52FF27D-119B-4BC3-93A5-0F35EAEEEE42}" dt="2026-03-12T12:55:27.837" v="111" actId="20577"/>
          <ac:spMkLst>
            <pc:docMk/>
            <pc:sldMk cId="1642425379" sldId="256"/>
            <ac:spMk id="13" creationId="{189C59F9-DDD7-D766-4F7D-D324FCF0D5D6}"/>
          </ac:spMkLst>
        </pc:spChg>
      </pc:sldChg>
      <pc:sldChg chg="modSp mod">
        <pc:chgData name="Natalie Page" userId="e2b66635-b8ec-4904-a5ec-72c595bff31b" providerId="ADAL" clId="{E52FF27D-119B-4BC3-93A5-0F35EAEEEE42}" dt="2026-03-13T11:01:06.975" v="680" actId="6549"/>
        <pc:sldMkLst>
          <pc:docMk/>
          <pc:sldMk cId="3782691401" sldId="314"/>
        </pc:sldMkLst>
        <pc:spChg chg="mod">
          <ac:chgData name="Natalie Page" userId="e2b66635-b8ec-4904-a5ec-72c595bff31b" providerId="ADAL" clId="{E52FF27D-119B-4BC3-93A5-0F35EAEEEE42}" dt="2026-03-13T11:01:06.975" v="680" actId="6549"/>
          <ac:spMkLst>
            <pc:docMk/>
            <pc:sldMk cId="3782691401" sldId="314"/>
            <ac:spMk id="15" creationId="{1F74F340-4BA3-5ABE-3F74-4B179A51047C}"/>
          </ac:spMkLst>
        </pc:spChg>
        <pc:spChg chg="mod">
          <ac:chgData name="Natalie Page" userId="e2b66635-b8ec-4904-a5ec-72c595bff31b" providerId="ADAL" clId="{E52FF27D-119B-4BC3-93A5-0F35EAEEEE42}" dt="2026-03-12T12:56:18.797" v="176" actId="313"/>
          <ac:spMkLst>
            <pc:docMk/>
            <pc:sldMk cId="3782691401" sldId="314"/>
            <ac:spMk id="19" creationId="{F79A8DB4-4779-20FD-99CA-09FEB461056F}"/>
          </ac:spMkLst>
        </pc:spChg>
        <pc:spChg chg="mod">
          <ac:chgData name="Natalie Page" userId="e2b66635-b8ec-4904-a5ec-72c595bff31b" providerId="ADAL" clId="{E52FF27D-119B-4BC3-93A5-0F35EAEEEE42}" dt="2026-03-13T10:59:23.277" v="561" actId="20577"/>
          <ac:spMkLst>
            <pc:docMk/>
            <pc:sldMk cId="3782691401" sldId="314"/>
            <ac:spMk id="28" creationId="{D6D0A125-B56E-9022-218D-D339D94CFCBA}"/>
          </ac:spMkLst>
        </pc:spChg>
      </pc:sldChg>
      <pc:sldChg chg="modSp add mod">
        <pc:chgData name="Natalie Page" userId="e2b66635-b8ec-4904-a5ec-72c595bff31b" providerId="ADAL" clId="{E52FF27D-119B-4BC3-93A5-0F35EAEEEE42}" dt="2026-03-13T11:22:24.005" v="2289" actId="20577"/>
        <pc:sldMkLst>
          <pc:docMk/>
          <pc:sldMk cId="1857099125" sldId="320"/>
        </pc:sldMkLst>
        <pc:spChg chg="mod">
          <ac:chgData name="Natalie Page" userId="e2b66635-b8ec-4904-a5ec-72c595bff31b" providerId="ADAL" clId="{E52FF27D-119B-4BC3-93A5-0F35EAEEEE42}" dt="2026-03-13T11:22:24.005" v="2289" actId="20577"/>
          <ac:spMkLst>
            <pc:docMk/>
            <pc:sldMk cId="1857099125" sldId="320"/>
            <ac:spMk id="15" creationId="{DF71684A-0830-D2CE-9329-B14041F5AB3C}"/>
          </ac:spMkLst>
        </pc:spChg>
      </pc:sldChg>
      <pc:sldChg chg="modSp add mod">
        <pc:chgData name="Natalie Page" userId="e2b66635-b8ec-4904-a5ec-72c595bff31b" providerId="ADAL" clId="{E52FF27D-119B-4BC3-93A5-0F35EAEEEE42}" dt="2026-03-13T11:21:56.748" v="2282" actId="6549"/>
        <pc:sldMkLst>
          <pc:docMk/>
          <pc:sldMk cId="2000374092" sldId="321"/>
        </pc:sldMkLst>
        <pc:spChg chg="mod">
          <ac:chgData name="Natalie Page" userId="e2b66635-b8ec-4904-a5ec-72c595bff31b" providerId="ADAL" clId="{E52FF27D-119B-4BC3-93A5-0F35EAEEEE42}" dt="2026-03-13T11:21:56.748" v="2282" actId="6549"/>
          <ac:spMkLst>
            <pc:docMk/>
            <pc:sldMk cId="2000374092" sldId="321"/>
            <ac:spMk id="15" creationId="{7F9C60A2-1E5E-3C9D-7523-5DEDB912A277}"/>
          </ac:spMkLst>
        </pc:spChg>
        <pc:spChg chg="mod">
          <ac:chgData name="Natalie Page" userId="e2b66635-b8ec-4904-a5ec-72c595bff31b" providerId="ADAL" clId="{E52FF27D-119B-4BC3-93A5-0F35EAEEEE42}" dt="2026-03-13T11:07:03.044" v="1315" actId="6549"/>
          <ac:spMkLst>
            <pc:docMk/>
            <pc:sldMk cId="2000374092" sldId="321"/>
            <ac:spMk id="19" creationId="{1683E9F7-5BCF-6862-26A4-39F99A18EDD1}"/>
          </ac:spMkLst>
        </pc:spChg>
      </pc:sldChg>
      <pc:sldChg chg="modSp add mod ord">
        <pc:chgData name="Natalie Page" userId="e2b66635-b8ec-4904-a5ec-72c595bff31b" providerId="ADAL" clId="{E52FF27D-119B-4BC3-93A5-0F35EAEEEE42}" dt="2026-03-13T11:12:36.793" v="1960" actId="20577"/>
        <pc:sldMkLst>
          <pc:docMk/>
          <pc:sldMk cId="3617445178" sldId="322"/>
        </pc:sldMkLst>
        <pc:spChg chg="mod">
          <ac:chgData name="Natalie Page" userId="e2b66635-b8ec-4904-a5ec-72c595bff31b" providerId="ADAL" clId="{E52FF27D-119B-4BC3-93A5-0F35EAEEEE42}" dt="2026-03-13T11:12:36.793" v="1960" actId="20577"/>
          <ac:spMkLst>
            <pc:docMk/>
            <pc:sldMk cId="3617445178" sldId="322"/>
            <ac:spMk id="15" creationId="{0A352FF7-94F5-7471-BD21-99B0A8C4BD99}"/>
          </ac:spMkLst>
        </pc:spChg>
        <pc:spChg chg="mod">
          <ac:chgData name="Natalie Page" userId="e2b66635-b8ec-4904-a5ec-72c595bff31b" providerId="ADAL" clId="{E52FF27D-119B-4BC3-93A5-0F35EAEEEE42}" dt="2026-03-13T11:07:38.525" v="1341" actId="6549"/>
          <ac:spMkLst>
            <pc:docMk/>
            <pc:sldMk cId="3617445178" sldId="322"/>
            <ac:spMk id="19" creationId="{95E31E1E-97AE-3A70-6F89-216853708EC5}"/>
          </ac:spMkLst>
        </pc:spChg>
      </pc:sldChg>
    </pc:docChg>
  </pc:docChgLst>
  <pc:docChgLst>
    <pc:chgData name="Karen Monaghan" userId="7df714ac-2d50-44f9-89d5-ef4eb05a734d" providerId="ADAL" clId="{DBA28DD0-D747-404E-A083-017CB5B8241B}"/>
    <pc:docChg chg="delSld">
      <pc:chgData name="Karen Monaghan" userId="7df714ac-2d50-44f9-89d5-ef4eb05a734d" providerId="ADAL" clId="{DBA28DD0-D747-404E-A083-017CB5B8241B}" dt="2026-03-13T18:28:52.009" v="4" actId="47"/>
      <pc:docMkLst>
        <pc:docMk/>
      </pc:docMkLst>
      <pc:sldChg chg="del">
        <pc:chgData name="Karen Monaghan" userId="7df714ac-2d50-44f9-89d5-ef4eb05a734d" providerId="ADAL" clId="{DBA28DD0-D747-404E-A083-017CB5B8241B}" dt="2026-03-13T18:28:41.973" v="0" actId="47"/>
        <pc:sldMkLst>
          <pc:docMk/>
          <pc:sldMk cId="2860468577" sldId="315"/>
        </pc:sldMkLst>
      </pc:sldChg>
      <pc:sldChg chg="del">
        <pc:chgData name="Karen Monaghan" userId="7df714ac-2d50-44f9-89d5-ef4eb05a734d" providerId="ADAL" clId="{DBA28DD0-D747-404E-A083-017CB5B8241B}" dt="2026-03-13T18:28:44.524" v="1" actId="47"/>
        <pc:sldMkLst>
          <pc:docMk/>
          <pc:sldMk cId="3312530745" sldId="316"/>
        </pc:sldMkLst>
      </pc:sldChg>
      <pc:sldChg chg="del">
        <pc:chgData name="Karen Monaghan" userId="7df714ac-2d50-44f9-89d5-ef4eb05a734d" providerId="ADAL" clId="{DBA28DD0-D747-404E-A083-017CB5B8241B}" dt="2026-03-13T18:28:47.295" v="2" actId="47"/>
        <pc:sldMkLst>
          <pc:docMk/>
          <pc:sldMk cId="2100913613" sldId="317"/>
        </pc:sldMkLst>
      </pc:sldChg>
      <pc:sldChg chg="del">
        <pc:chgData name="Karen Monaghan" userId="7df714ac-2d50-44f9-89d5-ef4eb05a734d" providerId="ADAL" clId="{DBA28DD0-D747-404E-A083-017CB5B8241B}" dt="2026-03-13T18:28:49.200" v="3" actId="47"/>
        <pc:sldMkLst>
          <pc:docMk/>
          <pc:sldMk cId="3372504076" sldId="318"/>
        </pc:sldMkLst>
      </pc:sldChg>
      <pc:sldChg chg="del">
        <pc:chgData name="Karen Monaghan" userId="7df714ac-2d50-44f9-89d5-ef4eb05a734d" providerId="ADAL" clId="{DBA28DD0-D747-404E-A083-017CB5B8241B}" dt="2026-03-13T18:28:52.009" v="4" actId="47"/>
        <pc:sldMkLst>
          <pc:docMk/>
          <pc:sldMk cId="1432833333" sldId="31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B440F78-2C9E-4C7F-818C-B40BB19D3AB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D3FB98-80B9-4155-809A-82659D34A01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DE47A5D-825D-489B-B86E-69FB8F6FDDD5}" type="datetime1">
              <a:rPr lang="en-GB" smtClean="0"/>
              <a:t>13/03/2026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DEF847-3492-4888-9C23-1504238536B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E48C54-2332-4748-9C65-6A27E550C1F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F7F75FB2-D12E-4669-8522-D3E2C7E6DC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99180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42AF04-B2F6-42F0-B8D0-5C21D87AAE42}" type="datetime1">
              <a:rPr lang="en-GB" smtClean="0"/>
              <a:pPr/>
              <a:t>13/03/2026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D18E0B9-48E4-499D-93B2-B07D00395BAC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9140432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8D18E0B9-48E4-499D-93B2-B07D00395BA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40919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532B41-4150-A8AB-FCDC-D9C5C33924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9DE2736-848E-4F9D-86D2-57F91C67C6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AD8EB40-2973-1188-185A-673D9012A0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E3889E-1C8A-1CA2-B64E-B9C0B1E8C5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8D18E0B9-48E4-499D-93B2-B07D00395BA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89467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353F48-C2A7-CB94-AFF7-A4A8FA2696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D849B97-6993-25D7-1E52-9254DABE98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57FDE0B-9E2B-B8C9-1F29-3CEA190AA3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0972A5-F6A4-E060-70AA-FF03D345BE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8D18E0B9-48E4-499D-93B2-B07D00395BA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39436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327A9C-2144-8240-4137-E2E03EF9D6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F624D85-FC61-FFCE-B3E4-9C5B4247D9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B74E77A-B9F2-D632-50F5-AB76E73CF9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89A527-4589-E10D-5D29-932D1A6196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8D18E0B9-48E4-499D-93B2-B07D00395BA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6462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B89215-787F-F41F-6276-A365875B6B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885C7A0-9A68-C614-F036-FDEFDAA3F6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EF75F7C-B90A-940F-5837-FEDCA4123A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6F29D4-B706-A5FA-B980-BFA1E4DF04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8D18E0B9-48E4-499D-93B2-B07D00395BA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7337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AD3492AC-2023-4442-AF40-53B11C2EF8B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8724" y="457200"/>
            <a:ext cx="11274552" cy="594360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45966" y="1008063"/>
            <a:ext cx="5120640" cy="2054388"/>
          </a:xfrm>
        </p:spPr>
        <p:txBody>
          <a:bodyPr rtlCol="0" anchor="b">
            <a:normAutofit/>
          </a:bodyPr>
          <a:lstStyle>
            <a:lvl1pPr algn="r">
              <a:defRPr sz="5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32955-BB06-40DE-A14A-2170FD41AD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98970" y="3105163"/>
            <a:ext cx="3167636" cy="647673"/>
          </a:xfrm>
        </p:spPr>
        <p:txBody>
          <a:bodyPr rtlCol="0"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n-US" noProof="0"/>
              <a:t>Click to edit Master subtitle style</a:t>
            </a:r>
            <a:endParaRPr lang="en-GB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D64503-659B-472D-ABF8-01D077EB0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209C12-0CED-4CD5-B463-885A793CC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8F03DA-3AA9-44AC-8E2B-D53B8EBEA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839583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rket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6B45A-9FA0-4D2A-8BEF-4709BD5C1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ctr"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C06C6CB5-A7CF-4AA0-8E61-3C46EFA041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1524" y="4572000"/>
            <a:ext cx="12188952" cy="2286000"/>
          </a:xfrm>
          <a:solidFill>
            <a:schemeClr val="accent6"/>
          </a:solidFill>
        </p:spPr>
        <p:txBody>
          <a:bodyPr rtlCol="0" anchor="b"/>
          <a:lstStyle>
            <a:lvl1pPr marL="0" indent="0">
              <a:buNone/>
              <a:defRPr/>
            </a:lvl1pPr>
          </a:lstStyle>
          <a:p>
            <a:pPr rtl="0"/>
            <a:r>
              <a:rPr lang="en-GB" noProof="0"/>
              <a:t>Click to add picture</a:t>
            </a:r>
          </a:p>
        </p:txBody>
      </p:sp>
      <p:sp>
        <p:nvSpPr>
          <p:cNvPr id="15" name="Text Placeholder 15">
            <a:extLst>
              <a:ext uri="{FF2B5EF4-FFF2-40B4-BE49-F238E27FC236}">
                <a16:creationId xmlns:a16="http://schemas.microsoft.com/office/drawing/2014/main" id="{A1FB681F-A94D-4BF8-8290-0811E98D49D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58305" y="1696389"/>
            <a:ext cx="3210331" cy="3647605"/>
          </a:xfrm>
          <a:solidFill>
            <a:schemeClr val="bg1"/>
          </a:solidFill>
          <a:ln w="12700">
            <a:solidFill>
              <a:schemeClr val="tx2">
                <a:lumMod val="20000"/>
                <a:lumOff val="80000"/>
              </a:schemeClr>
            </a:solidFill>
          </a:ln>
        </p:spPr>
        <p:txBody>
          <a:bodyPr lIns="91440" tIns="457200" rtlCol="0">
            <a:noAutofit/>
          </a:bodyPr>
          <a:lstStyle>
            <a:lvl1pPr marL="0" indent="0" algn="ctr">
              <a:buNone/>
              <a:defRPr sz="3200" b="0">
                <a:solidFill>
                  <a:schemeClr val="accent4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Subtitle</a:t>
            </a:r>
          </a:p>
        </p:txBody>
      </p:sp>
      <p:sp>
        <p:nvSpPr>
          <p:cNvPr id="17" name="Text Placeholder 18">
            <a:extLst>
              <a:ext uri="{FF2B5EF4-FFF2-40B4-BE49-F238E27FC236}">
                <a16:creationId xmlns:a16="http://schemas.microsoft.com/office/drawing/2014/main" id="{61E8C129-EF62-46A8-97F3-3CB5D014FBD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95593" y="2750695"/>
            <a:ext cx="2743200" cy="2465883"/>
          </a:xfrm>
        </p:spPr>
        <p:txBody>
          <a:bodyPr rtlCol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Click to add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EC90C5-A811-4E5C-ADD1-A89DB4E94DAA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en-GB" noProof="0"/>
              <a:t>20XX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5F3F79F-C68B-4A8C-B9F0-4BF82DCC6D5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16628" y="1696389"/>
            <a:ext cx="3209544" cy="3648456"/>
          </a:xfrm>
          <a:solidFill>
            <a:schemeClr val="bg1"/>
          </a:solidFill>
          <a:ln w="12700">
            <a:solidFill>
              <a:schemeClr val="tx2">
                <a:lumMod val="20000"/>
                <a:lumOff val="80000"/>
              </a:schemeClr>
            </a:solidFill>
          </a:ln>
        </p:spPr>
        <p:txBody>
          <a:bodyPr tIns="457200" rtlCol="0">
            <a:noAutofit/>
          </a:bodyPr>
          <a:lstStyle>
            <a:lvl1pPr marL="0" indent="0" algn="ctr">
              <a:buNone/>
              <a:defRPr sz="3200" b="0">
                <a:solidFill>
                  <a:schemeClr val="accent4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Subtitle</a:t>
            </a:r>
          </a:p>
        </p:txBody>
      </p:sp>
      <p:sp>
        <p:nvSpPr>
          <p:cNvPr id="18" name="Text Placeholder 18">
            <a:extLst>
              <a:ext uri="{FF2B5EF4-FFF2-40B4-BE49-F238E27FC236}">
                <a16:creationId xmlns:a16="http://schemas.microsoft.com/office/drawing/2014/main" id="{7E2099CC-3C3F-4C3B-825F-C69EBE0F0D1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765548" y="2750695"/>
            <a:ext cx="2743200" cy="2465883"/>
          </a:xfrm>
        </p:spPr>
        <p:txBody>
          <a:bodyPr rtlCol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Click to add text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56B621-AE19-45D3-B25F-23256C242DDD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20" name="Text Placeholder 15">
            <a:extLst>
              <a:ext uri="{FF2B5EF4-FFF2-40B4-BE49-F238E27FC236}">
                <a16:creationId xmlns:a16="http://schemas.microsoft.com/office/drawing/2014/main" id="{D904408A-D9CD-40EC-A60A-5AFD4501F7B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148764" y="1696389"/>
            <a:ext cx="3209544" cy="3648456"/>
          </a:xfrm>
          <a:solidFill>
            <a:schemeClr val="bg1"/>
          </a:solidFill>
          <a:ln w="12700">
            <a:solidFill>
              <a:schemeClr val="tx2">
                <a:lumMod val="20000"/>
                <a:lumOff val="80000"/>
              </a:schemeClr>
            </a:solidFill>
          </a:ln>
        </p:spPr>
        <p:txBody>
          <a:bodyPr tIns="457200" rtlCol="0">
            <a:noAutofit/>
          </a:bodyPr>
          <a:lstStyle>
            <a:lvl1pPr marL="0" indent="0" algn="ctr">
              <a:buNone/>
              <a:defRPr sz="3200" b="0">
                <a:solidFill>
                  <a:schemeClr val="accent4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Subtitle</a:t>
            </a:r>
          </a:p>
        </p:txBody>
      </p:sp>
      <p:sp>
        <p:nvSpPr>
          <p:cNvPr id="21" name="Text Placeholder 18">
            <a:extLst>
              <a:ext uri="{FF2B5EF4-FFF2-40B4-BE49-F238E27FC236}">
                <a16:creationId xmlns:a16="http://schemas.microsoft.com/office/drawing/2014/main" id="{F6FD60C1-21C4-4DFB-A5A9-717DE2A98BA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377130" y="2750695"/>
            <a:ext cx="2743200" cy="2465883"/>
          </a:xfrm>
        </p:spPr>
        <p:txBody>
          <a:bodyPr rtlCol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Click to add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8BDCB2-D8C3-4571-8154-76BEA9AE41A8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B5CEABB6-07DC-46E8-9B57-56EC44A396E5}" type="slidenum">
              <a:rPr lang="en-GB" noProof="0" smtClean="0"/>
              <a:pPr rtl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072585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rket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3A5BA28D-2313-499F-93AB-7C86B030570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466593" y="2207455"/>
            <a:ext cx="1351811" cy="109728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rtlCol="0" anchor="ctr" anchorCtr="1"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400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en-GB" noProof="0"/>
              <a:t>1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98516B14-EF29-444F-82DA-19F5011C7DD4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2466592" y="3559605"/>
            <a:ext cx="1353313" cy="109728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rtlCol="0" anchor="ctr" anchorCtr="1"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400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en-GB" noProof="0"/>
              <a:t>2</a:t>
            </a:r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BFDD67D8-D69E-405B-825C-A9AF88C1A80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2466592" y="4905756"/>
            <a:ext cx="1353314" cy="109728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rtlCol="0" anchor="ctr" anchorCtr="1"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400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en-GB" noProof="0"/>
              <a:t>3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ctr"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E3354A33-C884-44F0-A320-DF2EBA500D10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1371600" y="2202883"/>
            <a:ext cx="1106424" cy="1106424"/>
          </a:xfrm>
          <a:solidFill>
            <a:schemeClr val="accent6"/>
          </a:solidFill>
        </p:spPr>
        <p:txBody>
          <a:bodyPr rtlCol="0">
            <a:normAutofit/>
          </a:bodyPr>
          <a:lstStyle>
            <a:lvl1pPr>
              <a:defRPr sz="1600"/>
            </a:lvl1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7AF29B8F-D39A-4F3A-909A-9D298FB7224E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1371600" y="3555033"/>
            <a:ext cx="1106424" cy="1106424"/>
          </a:xfrm>
          <a:solidFill>
            <a:schemeClr val="accent6"/>
          </a:solidFill>
        </p:spPr>
        <p:txBody>
          <a:bodyPr rtlCol="0">
            <a:normAutofit/>
          </a:bodyPr>
          <a:lstStyle>
            <a:lvl1pPr>
              <a:defRPr sz="1600"/>
            </a:lvl1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31" name="Picture Placeholder 8">
            <a:extLst>
              <a:ext uri="{FF2B5EF4-FFF2-40B4-BE49-F238E27FC236}">
                <a16:creationId xmlns:a16="http://schemas.microsoft.com/office/drawing/2014/main" id="{83A1C8AA-5F7D-4C12-9724-97F4B72D8A78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1371600" y="4901184"/>
            <a:ext cx="1106424" cy="1106424"/>
          </a:xfrm>
          <a:solidFill>
            <a:schemeClr val="accent6"/>
          </a:solidFill>
        </p:spPr>
        <p:txBody>
          <a:bodyPr rtlCol="0">
            <a:normAutofit/>
          </a:bodyPr>
          <a:lstStyle>
            <a:lvl1pPr>
              <a:defRPr sz="1600"/>
            </a:lvl1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19BE8230-B656-44E2-9319-E1464125040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813048" y="2207455"/>
            <a:ext cx="3657600" cy="109728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txBody>
          <a:bodyPr vert="horz" lIns="0" tIns="0" rIns="0" bIns="0" rtlCol="0" anchor="ctr">
            <a:noAutofit/>
          </a:bodyPr>
          <a:lstStyle>
            <a:lvl1pPr marL="0" indent="0" algn="ctr">
              <a:buNone/>
              <a:defRPr lang="en-ZA" sz="1800" dirty="0">
                <a:solidFill>
                  <a:schemeClr val="tx1"/>
                </a:solidFill>
              </a:defRPr>
            </a:lvl1pPr>
          </a:lstStyle>
          <a:p>
            <a:pPr marL="266700" lvl="0" indent="-266700" algn="ctr" rtl="0"/>
            <a:r>
              <a:rPr lang="en-GB" noProof="0"/>
              <a:t>Section Header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4ADD189D-5EFF-456A-9AEB-E8DB34527420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813048" y="3559605"/>
            <a:ext cx="3657600" cy="109728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txBody>
          <a:bodyPr vert="horz" lIns="0" tIns="0" rIns="0" bIns="0" rtlCol="0" anchor="ctr">
            <a:noAutofit/>
          </a:bodyPr>
          <a:lstStyle>
            <a:lvl1pPr marL="0" indent="0" algn="ctr">
              <a:buNone/>
              <a:defRPr lang="en-ZA" sz="1800" dirty="0">
                <a:solidFill>
                  <a:schemeClr val="tx1"/>
                </a:solidFill>
              </a:defRPr>
            </a:lvl1pPr>
          </a:lstStyle>
          <a:p>
            <a:pPr marL="266700" lvl="0" indent="-266700" algn="ctr" rtl="0"/>
            <a:r>
              <a:rPr lang="en-GB" noProof="0"/>
              <a:t>Section Header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53862BA6-E42C-4C58-871B-8705122D6689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3813048" y="4905756"/>
            <a:ext cx="3657600" cy="109728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txBody>
          <a:bodyPr vert="horz" lIns="0" tIns="0" rIns="0" bIns="0" rtlCol="0" anchor="ctr">
            <a:noAutofit/>
          </a:bodyPr>
          <a:lstStyle>
            <a:lvl1pPr marL="0" indent="0" algn="ctr">
              <a:buNone/>
              <a:defRPr lang="en-ZA" sz="1800" dirty="0">
                <a:solidFill>
                  <a:schemeClr val="tx1"/>
                </a:solidFill>
              </a:defRPr>
            </a:lvl1pPr>
          </a:lstStyle>
          <a:p>
            <a:pPr marL="266700" lvl="0" indent="-266700" algn="ctr" rtl="0"/>
            <a:r>
              <a:rPr lang="en-GB" noProof="0"/>
              <a:t>Section Header</a:t>
            </a:r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B1F9D630-F36F-43B5-B6A8-62245E084CA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470648" y="2207455"/>
            <a:ext cx="3657600" cy="1097280"/>
          </a:xfrm>
          <a:solidFill>
            <a:schemeClr val="accent3">
              <a:alpha val="50000"/>
            </a:schemeClr>
          </a:solidFill>
          <a:ln>
            <a:solidFill>
              <a:schemeClr val="accent3">
                <a:alpha val="50000"/>
              </a:schemeClr>
            </a:solidFill>
          </a:ln>
        </p:spPr>
        <p:txBody>
          <a:bodyPr rtlCol="0" anchor="ctr" anchorCtr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 rtl="0"/>
            <a:r>
              <a:rPr lang="en-GB" noProof="0"/>
              <a:t>Section Description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C670C5D6-AD2E-415C-BAFE-A8239C15159E}"/>
              </a:ext>
            </a:extLst>
          </p:cNvPr>
          <p:cNvSpPr>
            <a:spLocks noGrp="1"/>
          </p:cNvSpPr>
          <p:nvPr>
            <p:ph sz="half" idx="38" hasCustomPrompt="1"/>
          </p:nvPr>
        </p:nvSpPr>
        <p:spPr>
          <a:xfrm>
            <a:off x="7470648" y="3559605"/>
            <a:ext cx="3657600" cy="1097280"/>
          </a:xfrm>
          <a:solidFill>
            <a:schemeClr val="accent3">
              <a:alpha val="50000"/>
            </a:schemeClr>
          </a:solidFill>
          <a:ln>
            <a:solidFill>
              <a:schemeClr val="accent3">
                <a:alpha val="50000"/>
              </a:schemeClr>
            </a:solidFill>
          </a:ln>
        </p:spPr>
        <p:txBody>
          <a:bodyPr rtlCol="0" anchor="ctr" anchorCtr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 rtl="0"/>
            <a:r>
              <a:rPr lang="en-GB" noProof="0"/>
              <a:t>Section Description</a:t>
            </a:r>
          </a:p>
        </p:txBody>
      </p:sp>
      <p:sp>
        <p:nvSpPr>
          <p:cNvPr id="30" name="Content Placeholder 3">
            <a:extLst>
              <a:ext uri="{FF2B5EF4-FFF2-40B4-BE49-F238E27FC236}">
                <a16:creationId xmlns:a16="http://schemas.microsoft.com/office/drawing/2014/main" id="{26DDBF97-B5FA-415C-9E0D-A4A556C40805}"/>
              </a:ext>
            </a:extLst>
          </p:cNvPr>
          <p:cNvSpPr>
            <a:spLocks noGrp="1"/>
          </p:cNvSpPr>
          <p:nvPr>
            <p:ph sz="half" idx="41" hasCustomPrompt="1"/>
          </p:nvPr>
        </p:nvSpPr>
        <p:spPr>
          <a:xfrm>
            <a:off x="7470648" y="4905756"/>
            <a:ext cx="3657600" cy="1097280"/>
          </a:xfrm>
          <a:solidFill>
            <a:schemeClr val="accent3">
              <a:alpha val="50000"/>
            </a:schemeClr>
          </a:solidFill>
          <a:ln>
            <a:solidFill>
              <a:schemeClr val="accent3">
                <a:alpha val="50000"/>
              </a:schemeClr>
            </a:solidFill>
          </a:ln>
        </p:spPr>
        <p:txBody>
          <a:bodyPr rtlCol="0" anchor="ctr" anchorCtr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 rtl="0"/>
            <a:r>
              <a:rPr lang="en-GB" noProof="0"/>
              <a:t>Section Description</a:t>
            </a:r>
          </a:p>
        </p:txBody>
      </p:sp>
      <p:sp>
        <p:nvSpPr>
          <p:cNvPr id="17" name="Date Placeholder 1">
            <a:extLst>
              <a:ext uri="{FF2B5EF4-FFF2-40B4-BE49-F238E27FC236}">
                <a16:creationId xmlns:a16="http://schemas.microsoft.com/office/drawing/2014/main" id="{8408DD66-4FD2-41B2-AD2E-24ADA0398198}"/>
              </a:ext>
            </a:extLst>
          </p:cNvPr>
          <p:cNvSpPr>
            <a:spLocks noGrp="1"/>
          </p:cNvSpPr>
          <p:nvPr>
            <p:ph type="dt" sz="half" idx="43"/>
          </p:nvPr>
        </p:nvSpPr>
        <p:spPr>
          <a:xfrm>
            <a:off x="838200" y="6356350"/>
            <a:ext cx="2743200" cy="365125"/>
          </a:xfrm>
        </p:spPr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E5E346-F307-4307-949D-77CDB6E65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4446C0-A637-4726-88A6-815A6AB63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en-GB" noProof="0" smtClean="0"/>
              <a:pPr rtl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215403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dr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ctr"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6CD52AD9-4495-432B-B01C-26AAF0EAA89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92992" y="2232908"/>
            <a:ext cx="2194560" cy="274320"/>
          </a:xfrm>
        </p:spPr>
        <p:txBody>
          <a:bodyPr rtlCol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200" b="1">
                <a:solidFill>
                  <a:schemeClr val="accent4"/>
                </a:solidFill>
              </a:defRPr>
            </a:lvl1pPr>
          </a:lstStyle>
          <a:p>
            <a:pPr lvl="0" rtl="0"/>
            <a:r>
              <a:rPr lang="en-GB" noProof="0"/>
              <a:t>QUADRANT TITLE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AF9EB7E7-72B3-4FD3-B153-815A53CB1B7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08728" y="3494402"/>
            <a:ext cx="2194560" cy="274320"/>
          </a:xfrm>
        </p:spPr>
        <p:txBody>
          <a:bodyPr rtlCol="0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200" b="1">
                <a:solidFill>
                  <a:schemeClr val="accent4"/>
                </a:solidFill>
              </a:defRPr>
            </a:lvl1pPr>
          </a:lstStyle>
          <a:p>
            <a:pPr lvl="0" rtl="0"/>
            <a:r>
              <a:rPr lang="en-GB" noProof="0"/>
              <a:t>QUADRANT TITLE</a:t>
            </a:r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139AE34A-A4BE-43AA-9A69-9A18D5FC53D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310732" y="3494402"/>
            <a:ext cx="2194560" cy="274320"/>
          </a:xfrm>
        </p:spPr>
        <p:txBody>
          <a:bodyPr rtlCol="0">
            <a:noAutofit/>
          </a:bodyPr>
          <a:lstStyle>
            <a:lvl1pPr marL="0" indent="0" algn="r">
              <a:buFont typeface="Arial" panose="020B0604020202020204" pitchFamily="34" charset="0"/>
              <a:buNone/>
              <a:defRPr sz="1200" b="1">
                <a:solidFill>
                  <a:schemeClr val="accent4"/>
                </a:solidFill>
              </a:defRPr>
            </a:lvl1pPr>
          </a:lstStyle>
          <a:p>
            <a:pPr lvl="0" rtl="0"/>
            <a:r>
              <a:rPr lang="en-GB" noProof="0"/>
              <a:t>QUADRANT TITLE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23E8F54F-C5BD-4FE6-BB69-FEC69BC0FDD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92992" y="5287722"/>
            <a:ext cx="2194560" cy="274320"/>
          </a:xfrm>
        </p:spPr>
        <p:txBody>
          <a:bodyPr rtlCol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200" b="1">
                <a:solidFill>
                  <a:schemeClr val="accent4"/>
                </a:solidFill>
              </a:defRPr>
            </a:lvl1pPr>
          </a:lstStyle>
          <a:p>
            <a:pPr lvl="0" rtl="0"/>
            <a:r>
              <a:rPr lang="en-GB" noProof="0"/>
              <a:t>QUADRANT TITLE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7F7357E-EB66-4B24-BD83-CDF02BFEB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67923" y="2586939"/>
            <a:ext cx="10677317" cy="2637195"/>
            <a:chOff x="767923" y="2586939"/>
            <a:chExt cx="10677317" cy="2637195"/>
          </a:xfrm>
        </p:grpSpPr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E5CC96AF-1ECA-45C5-A903-6341850289F9}"/>
                </a:ext>
              </a:extLst>
            </p:cNvPr>
            <p:cNvSpPr/>
            <p:nvPr userDrawn="1"/>
          </p:nvSpPr>
          <p:spPr>
            <a:xfrm>
              <a:off x="6098501" y="2586991"/>
              <a:ext cx="46095" cy="1231565"/>
            </a:xfrm>
            <a:custGeom>
              <a:avLst/>
              <a:gdLst>
                <a:gd name="connsiteX0" fmla="*/ 375 w 46095"/>
                <a:gd name="connsiteY0" fmla="*/ 0 h 1231565"/>
                <a:gd name="connsiteX1" fmla="*/ 46095 w 46095"/>
                <a:gd name="connsiteY1" fmla="*/ 114776 h 1231565"/>
                <a:gd name="connsiteX2" fmla="*/ 46095 w 46095"/>
                <a:gd name="connsiteY2" fmla="*/ 1231565 h 1231565"/>
                <a:gd name="connsiteX3" fmla="*/ 0 w 46095"/>
                <a:gd name="connsiteY3" fmla="*/ 1231565 h 1231565"/>
                <a:gd name="connsiteX4" fmla="*/ 0 w 46095"/>
                <a:gd name="connsiteY4" fmla="*/ 942 h 1231565"/>
                <a:gd name="connsiteX5" fmla="*/ 375 w 46095"/>
                <a:gd name="connsiteY5" fmla="*/ 0 h 1231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095" h="1231565">
                  <a:moveTo>
                    <a:pt x="375" y="0"/>
                  </a:moveTo>
                  <a:lnTo>
                    <a:pt x="46095" y="114776"/>
                  </a:lnTo>
                  <a:lnTo>
                    <a:pt x="46095" y="1231565"/>
                  </a:lnTo>
                  <a:lnTo>
                    <a:pt x="0" y="1231565"/>
                  </a:lnTo>
                  <a:lnTo>
                    <a:pt x="0" y="942"/>
                  </a:lnTo>
                  <a:lnTo>
                    <a:pt x="37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n-GB" noProof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07574821-21A4-483A-9824-B9CB9EC4B770}"/>
                </a:ext>
              </a:extLst>
            </p:cNvPr>
            <p:cNvSpPr/>
            <p:nvPr userDrawn="1"/>
          </p:nvSpPr>
          <p:spPr>
            <a:xfrm>
              <a:off x="6053156" y="3818555"/>
              <a:ext cx="45345" cy="97190"/>
            </a:xfrm>
            <a:custGeom>
              <a:avLst/>
              <a:gdLst>
                <a:gd name="connsiteX0" fmla="*/ 0 w 45345"/>
                <a:gd name="connsiteY0" fmla="*/ 0 h 97190"/>
                <a:gd name="connsiteX1" fmla="*/ 45345 w 45345"/>
                <a:gd name="connsiteY1" fmla="*/ 0 h 97190"/>
                <a:gd name="connsiteX2" fmla="*/ 45345 w 45345"/>
                <a:gd name="connsiteY2" fmla="*/ 97190 h 97190"/>
                <a:gd name="connsiteX3" fmla="*/ 0 w 45345"/>
                <a:gd name="connsiteY3" fmla="*/ 97190 h 97190"/>
                <a:gd name="connsiteX4" fmla="*/ 0 w 45345"/>
                <a:gd name="connsiteY4" fmla="*/ 0 h 97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345" h="97190">
                  <a:moveTo>
                    <a:pt x="0" y="0"/>
                  </a:moveTo>
                  <a:lnTo>
                    <a:pt x="45345" y="0"/>
                  </a:lnTo>
                  <a:lnTo>
                    <a:pt x="45345" y="97190"/>
                  </a:lnTo>
                  <a:lnTo>
                    <a:pt x="0" y="971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n-GB" noProof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F8C191E1-94CD-4DEF-9125-7E667370926A}"/>
                </a:ext>
              </a:extLst>
            </p:cNvPr>
            <p:cNvSpPr/>
            <p:nvPr userDrawn="1"/>
          </p:nvSpPr>
          <p:spPr>
            <a:xfrm>
              <a:off x="6098500" y="2586939"/>
              <a:ext cx="111238" cy="1231616"/>
            </a:xfrm>
            <a:custGeom>
              <a:avLst/>
              <a:gdLst>
                <a:gd name="connsiteX0" fmla="*/ 0 w 111238"/>
                <a:gd name="connsiteY0" fmla="*/ 0 h 1231616"/>
                <a:gd name="connsiteX1" fmla="*/ 111238 w 111238"/>
                <a:gd name="connsiteY1" fmla="*/ 0 h 1231616"/>
                <a:gd name="connsiteX2" fmla="*/ 111238 w 111238"/>
                <a:gd name="connsiteY2" fmla="*/ 1231616 h 1231616"/>
                <a:gd name="connsiteX3" fmla="*/ 46095 w 111238"/>
                <a:gd name="connsiteY3" fmla="*/ 1231616 h 1231616"/>
                <a:gd name="connsiteX4" fmla="*/ 46095 w 111238"/>
                <a:gd name="connsiteY4" fmla="*/ 114827 h 1231616"/>
                <a:gd name="connsiteX5" fmla="*/ 375 w 111238"/>
                <a:gd name="connsiteY5" fmla="*/ 51 h 1231616"/>
                <a:gd name="connsiteX6" fmla="*/ 0 w 111238"/>
                <a:gd name="connsiteY6" fmla="*/ 993 h 1231616"/>
                <a:gd name="connsiteX7" fmla="*/ 0 w 111238"/>
                <a:gd name="connsiteY7" fmla="*/ 0 h 12316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1238" h="1231616">
                  <a:moveTo>
                    <a:pt x="0" y="0"/>
                  </a:moveTo>
                  <a:lnTo>
                    <a:pt x="111238" y="0"/>
                  </a:lnTo>
                  <a:lnTo>
                    <a:pt x="111238" y="1231616"/>
                  </a:lnTo>
                  <a:lnTo>
                    <a:pt x="46095" y="1231616"/>
                  </a:lnTo>
                  <a:lnTo>
                    <a:pt x="46095" y="114827"/>
                  </a:lnTo>
                  <a:lnTo>
                    <a:pt x="375" y="51"/>
                  </a:lnTo>
                  <a:lnTo>
                    <a:pt x="0" y="9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n-GB" noProof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7E6DEF02-ADC5-487F-AA38-28AE410EBEB1}"/>
                </a:ext>
              </a:extLst>
            </p:cNvPr>
            <p:cNvSpPr/>
            <p:nvPr userDrawn="1"/>
          </p:nvSpPr>
          <p:spPr>
            <a:xfrm>
              <a:off x="6053156" y="2587933"/>
              <a:ext cx="36576" cy="1262045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n-GB" noProof="0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F5BD053-8127-4207-8BB6-88934D1FE4A5}"/>
                </a:ext>
              </a:extLst>
            </p:cNvPr>
            <p:cNvSpPr/>
            <p:nvPr userDrawn="1"/>
          </p:nvSpPr>
          <p:spPr>
            <a:xfrm>
              <a:off x="767923" y="3818556"/>
              <a:ext cx="5349240" cy="3657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n-GB" noProof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06CFD50B-0B31-48EB-8D44-673C8CEC29B7}"/>
                </a:ext>
              </a:extLst>
            </p:cNvPr>
            <p:cNvSpPr/>
            <p:nvPr userDrawn="1"/>
          </p:nvSpPr>
          <p:spPr>
            <a:xfrm>
              <a:off x="6117163" y="3818554"/>
              <a:ext cx="5328077" cy="3657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n-GB" noProof="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C715010-62CF-4E58-992F-47427FCB0C02}"/>
                </a:ext>
              </a:extLst>
            </p:cNvPr>
            <p:cNvSpPr/>
            <p:nvPr userDrawn="1"/>
          </p:nvSpPr>
          <p:spPr>
            <a:xfrm>
              <a:off x="6053155" y="3852534"/>
              <a:ext cx="36576" cy="137160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n-GB" noProof="0"/>
            </a:p>
          </p:txBody>
        </p:sp>
      </p:grpSp>
      <p:sp>
        <p:nvSpPr>
          <p:cNvPr id="27" name="Date Placeholder 1">
            <a:extLst>
              <a:ext uri="{FF2B5EF4-FFF2-40B4-BE49-F238E27FC236}">
                <a16:creationId xmlns:a16="http://schemas.microsoft.com/office/drawing/2014/main" id="{17311117-A0EF-438B-BF68-75DF09D85045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838200" y="6356350"/>
            <a:ext cx="2743200" cy="365125"/>
          </a:xfrm>
        </p:spPr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E5E346-F307-4307-949D-77CDB6E65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4446C0-A637-4726-88A6-815A6AB63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en-GB" noProof="0" smtClean="0"/>
              <a:pPr rtl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278033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wth strate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6B45A-9FA0-4D2A-8BEF-4709BD5C1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59924"/>
          </a:xfrm>
        </p:spPr>
        <p:txBody>
          <a:bodyPr bIns="91440" rtlCol="0" anchor="b"/>
          <a:lstStyle>
            <a:lvl1pPr algn="ctr"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8FDD847D-284F-43B9-91A9-0A2AE4977E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426525"/>
            <a:ext cx="10515600" cy="457200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15" name="Text Placeholder 15">
            <a:extLst>
              <a:ext uri="{FF2B5EF4-FFF2-40B4-BE49-F238E27FC236}">
                <a16:creationId xmlns:a16="http://schemas.microsoft.com/office/drawing/2014/main" id="{A1FB681F-A94D-4BF8-8290-0811E98D49D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97280" y="2458260"/>
            <a:ext cx="3200400" cy="731520"/>
          </a:xfrm>
          <a:solidFill>
            <a:schemeClr val="accent2"/>
          </a:solidFill>
        </p:spPr>
        <p:txBody>
          <a:bodyPr rtlCol="0" anchor="ctr" anchorCtr="1">
            <a:norm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Click to add subtitle</a:t>
            </a:r>
          </a:p>
        </p:txBody>
      </p:sp>
      <p:sp>
        <p:nvSpPr>
          <p:cNvPr id="17" name="Text Placeholder 18">
            <a:extLst>
              <a:ext uri="{FF2B5EF4-FFF2-40B4-BE49-F238E27FC236}">
                <a16:creationId xmlns:a16="http://schemas.microsoft.com/office/drawing/2014/main" id="{61E8C129-EF62-46A8-97F3-3CB5D014FBD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95593" y="3191256"/>
            <a:ext cx="3200400" cy="2465883"/>
          </a:xfrm>
          <a:noFill/>
          <a:ln>
            <a:solidFill>
              <a:schemeClr val="accent2"/>
            </a:solidFill>
          </a:ln>
        </p:spPr>
        <p:txBody>
          <a:bodyPr lIns="182880" tIns="91440" rIns="182880" rtlCol="0" anchor="t" anchorCtr="1">
            <a:normAutofit/>
          </a:bodyPr>
          <a:lstStyle>
            <a:lvl1pPr marL="0" indent="0" algn="ctr">
              <a:lnSpc>
                <a:spcPts val="2400"/>
              </a:lnSpc>
              <a:spcBef>
                <a:spcPts val="0"/>
              </a:spcBef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Click to add text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5F3F79F-C68B-4A8C-B9F0-4BF82DCC6D5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625274" y="2458260"/>
            <a:ext cx="3200400" cy="731520"/>
          </a:xfrm>
          <a:solidFill>
            <a:schemeClr val="accent2"/>
          </a:solidFill>
        </p:spPr>
        <p:txBody>
          <a:bodyPr rtlCol="0" anchor="ctr" anchorCtr="1">
            <a:norm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Click to add subtitle</a:t>
            </a:r>
          </a:p>
        </p:txBody>
      </p:sp>
      <p:sp>
        <p:nvSpPr>
          <p:cNvPr id="18" name="Text Placeholder 18">
            <a:extLst>
              <a:ext uri="{FF2B5EF4-FFF2-40B4-BE49-F238E27FC236}">
                <a16:creationId xmlns:a16="http://schemas.microsoft.com/office/drawing/2014/main" id="{7E2099CC-3C3F-4C3B-825F-C69EBE0F0D1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626864" y="3191256"/>
            <a:ext cx="3200400" cy="2465883"/>
          </a:xfrm>
          <a:noFill/>
          <a:ln>
            <a:solidFill>
              <a:schemeClr val="accent2"/>
            </a:solidFill>
          </a:ln>
        </p:spPr>
        <p:txBody>
          <a:bodyPr lIns="182880" tIns="182880" rIns="182880" rtlCol="0" anchor="t" anchorCtr="1">
            <a:normAutofit/>
          </a:bodyPr>
          <a:lstStyle>
            <a:lvl1pPr marL="0" indent="0" algn="ctr">
              <a:lnSpc>
                <a:spcPts val="2400"/>
              </a:lnSpc>
              <a:spcBef>
                <a:spcPts val="0"/>
              </a:spcBef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Click to add text</a:t>
            </a:r>
          </a:p>
        </p:txBody>
      </p:sp>
      <p:sp>
        <p:nvSpPr>
          <p:cNvPr id="20" name="Text Placeholder 15">
            <a:extLst>
              <a:ext uri="{FF2B5EF4-FFF2-40B4-BE49-F238E27FC236}">
                <a16:creationId xmlns:a16="http://schemas.microsoft.com/office/drawing/2014/main" id="{D904408A-D9CD-40EC-A60A-5AFD4501F7B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153269" y="2458260"/>
            <a:ext cx="3200400" cy="731520"/>
          </a:xfrm>
          <a:solidFill>
            <a:schemeClr val="accent2"/>
          </a:solidFill>
        </p:spPr>
        <p:txBody>
          <a:bodyPr rtlCol="0" anchor="ctr" anchorCtr="1">
            <a:norm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Click to add subtitle</a:t>
            </a:r>
          </a:p>
        </p:txBody>
      </p:sp>
      <p:sp>
        <p:nvSpPr>
          <p:cNvPr id="21" name="Text Placeholder 18">
            <a:extLst>
              <a:ext uri="{FF2B5EF4-FFF2-40B4-BE49-F238E27FC236}">
                <a16:creationId xmlns:a16="http://schemas.microsoft.com/office/drawing/2014/main" id="{F6FD60C1-21C4-4DFB-A5A9-717DE2A98BA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156448" y="3191256"/>
            <a:ext cx="3200400" cy="2465883"/>
          </a:xfrm>
          <a:noFill/>
          <a:ln>
            <a:solidFill>
              <a:schemeClr val="accent2"/>
            </a:solidFill>
          </a:ln>
        </p:spPr>
        <p:txBody>
          <a:bodyPr lIns="182880" tIns="182880" rIns="182880" rtlCol="0" anchor="t" anchorCtr="1">
            <a:normAutofit/>
          </a:bodyPr>
          <a:lstStyle>
            <a:lvl1pPr marL="0" indent="0" algn="ctr">
              <a:lnSpc>
                <a:spcPts val="2400"/>
              </a:lnSpc>
              <a:spcBef>
                <a:spcPts val="0"/>
              </a:spcBef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Click to add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EC90C5-A811-4E5C-ADD1-A89DB4E94DAA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56B621-AE19-45D3-B25F-23256C242DDD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 rtlCol="0"/>
          <a:lstStyle/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8BDCB2-D8C3-4571-8154-76BEA9AE41A8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9158638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E034D-C1DD-48C0-BB6B-FDC6F8EBA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0DD8E1C1-2F29-4EF8-B7B9-75E2DC5049C7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831850" y="1426525"/>
            <a:ext cx="10515600" cy="457200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7FFB71-D3BF-4723-8C5E-44AD8F0E92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6438" y="2071688"/>
            <a:ext cx="5029200" cy="457200"/>
          </a:xfrm>
        </p:spPr>
        <p:txBody>
          <a:bodyPr rtlCol="0" anchor="ctr" anchorCtr="0">
            <a:normAutofit/>
          </a:bodyPr>
          <a:lstStyle>
            <a:lvl1pPr marL="0" indent="0">
              <a:buNone/>
              <a:defRPr sz="2000" b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1BC8B9-8F2B-4131-A090-0ACBEEE80B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6438" y="2641555"/>
            <a:ext cx="5029200" cy="3474720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14E40B-C52C-407A-9311-46FDCD84CB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67475" y="2071688"/>
            <a:ext cx="5029200" cy="457200"/>
          </a:xfrm>
        </p:spPr>
        <p:txBody>
          <a:bodyPr rtlCol="0" anchor="ctr" anchorCtr="0">
            <a:normAutofit/>
          </a:bodyPr>
          <a:lstStyle>
            <a:lvl1pPr marL="0" indent="0">
              <a:buNone/>
              <a:defRPr sz="2000" b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96ED23-22F0-421E-849C-630BEABF8B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67475" y="2641555"/>
            <a:ext cx="5029200" cy="3474720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0A2F77-6CFB-4347-9224-EFAA0C0EF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C1F45E-8700-4861-AD21-BB7A09E13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283171-31EE-44C7-A031-9F840EDEC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6926302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ctr"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64" name="Text Placeholder 3">
            <a:extLst>
              <a:ext uri="{FF2B5EF4-FFF2-40B4-BE49-F238E27FC236}">
                <a16:creationId xmlns:a16="http://schemas.microsoft.com/office/drawing/2014/main" id="{A8B6EDEE-DE90-436D-BFA9-9709BE86FD0A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2258568" y="2304288"/>
            <a:ext cx="1554480" cy="561975"/>
          </a:xfrm>
          <a:solidFill>
            <a:schemeClr val="accent3"/>
          </a:solidFill>
          <a:ln>
            <a:noFill/>
          </a:ln>
        </p:spPr>
        <p:txBody>
          <a:bodyPr tIns="36000" rtlCol="0" anchor="ctr" anchorCtr="0">
            <a:normAutofit/>
          </a:bodyPr>
          <a:lstStyle>
            <a:lvl1pPr marL="0" indent="0" algn="ctr">
              <a:lnSpc>
                <a:spcPct val="150000"/>
              </a:lnSpc>
              <a:spcBef>
                <a:spcPts val="3600"/>
              </a:spcBef>
              <a:buNone/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Item Title</a:t>
            </a:r>
          </a:p>
        </p:txBody>
      </p:sp>
      <p:sp>
        <p:nvSpPr>
          <p:cNvPr id="38" name="Text Placeholder 10">
            <a:extLst>
              <a:ext uri="{FF2B5EF4-FFF2-40B4-BE49-F238E27FC236}">
                <a16:creationId xmlns:a16="http://schemas.microsoft.com/office/drawing/2014/main" id="{5FBFE975-0A80-48E8-AA52-A4674F3B96A7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14399" y="3354712"/>
            <a:ext cx="731520" cy="457200"/>
          </a:xfrm>
        </p:spPr>
        <p:txBody>
          <a:bodyPr rtlCol="0" anchor="ctr"/>
          <a:lstStyle>
            <a:lvl1pPr marL="0" indent="0" algn="ctr">
              <a:buNone/>
              <a:defRPr sz="1400" b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Year</a:t>
            </a:r>
          </a:p>
        </p:txBody>
      </p:sp>
      <p:sp>
        <p:nvSpPr>
          <p:cNvPr id="39" name="Text Placeholder 10">
            <a:extLst>
              <a:ext uri="{FF2B5EF4-FFF2-40B4-BE49-F238E27FC236}">
                <a16:creationId xmlns:a16="http://schemas.microsoft.com/office/drawing/2014/main" id="{8BD9D56F-24FE-4F7D-8E40-A0D0AC719791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1965960" y="350215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40" name="Text Placeholder 10">
            <a:extLst>
              <a:ext uri="{FF2B5EF4-FFF2-40B4-BE49-F238E27FC236}">
                <a16:creationId xmlns:a16="http://schemas.microsoft.com/office/drawing/2014/main" id="{D46B7BD9-7D98-4035-8A5E-463BD7C3BF1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2753880" y="350215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41" name="Text Placeholder 10">
            <a:extLst>
              <a:ext uri="{FF2B5EF4-FFF2-40B4-BE49-F238E27FC236}">
                <a16:creationId xmlns:a16="http://schemas.microsoft.com/office/drawing/2014/main" id="{8AA70B58-94EB-4879-8CBB-F170B13437D5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541800" y="350215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42" name="Text Placeholder 10">
            <a:extLst>
              <a:ext uri="{FF2B5EF4-FFF2-40B4-BE49-F238E27FC236}">
                <a16:creationId xmlns:a16="http://schemas.microsoft.com/office/drawing/2014/main" id="{7309DED8-0AF6-493B-A2EC-E3C6524C4037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4329720" y="350215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44" name="Text Placeholder 10">
            <a:extLst>
              <a:ext uri="{FF2B5EF4-FFF2-40B4-BE49-F238E27FC236}">
                <a16:creationId xmlns:a16="http://schemas.microsoft.com/office/drawing/2014/main" id="{634511C9-82EE-4918-850A-C11AB497D8C8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117640" y="350215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45" name="Text Placeholder 10">
            <a:extLst>
              <a:ext uri="{FF2B5EF4-FFF2-40B4-BE49-F238E27FC236}">
                <a16:creationId xmlns:a16="http://schemas.microsoft.com/office/drawing/2014/main" id="{9DFB519F-3772-4743-A8B2-EE749BE7907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905560" y="350215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46" name="Text Placeholder 10">
            <a:extLst>
              <a:ext uri="{FF2B5EF4-FFF2-40B4-BE49-F238E27FC236}">
                <a16:creationId xmlns:a16="http://schemas.microsoft.com/office/drawing/2014/main" id="{FF1ED3A9-45CD-4A8C-94E6-BFD948CC06A3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693480" y="350215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48" name="Text Placeholder 10">
            <a:extLst>
              <a:ext uri="{FF2B5EF4-FFF2-40B4-BE49-F238E27FC236}">
                <a16:creationId xmlns:a16="http://schemas.microsoft.com/office/drawing/2014/main" id="{DF614219-217C-4657-8BF6-1BDE7D2907C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81400" y="350215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49" name="Text Placeholder 10">
            <a:extLst>
              <a:ext uri="{FF2B5EF4-FFF2-40B4-BE49-F238E27FC236}">
                <a16:creationId xmlns:a16="http://schemas.microsoft.com/office/drawing/2014/main" id="{CF5EB19D-BC9E-40FA-BC6F-DA9B98DA7DCA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269320" y="350215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47" name="Text Placeholder 10">
            <a:extLst>
              <a:ext uri="{FF2B5EF4-FFF2-40B4-BE49-F238E27FC236}">
                <a16:creationId xmlns:a16="http://schemas.microsoft.com/office/drawing/2014/main" id="{1E8B9B06-EF32-482E-A7E7-C1BAFE1A45DC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057240" y="350215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50" name="Text Placeholder 10">
            <a:extLst>
              <a:ext uri="{FF2B5EF4-FFF2-40B4-BE49-F238E27FC236}">
                <a16:creationId xmlns:a16="http://schemas.microsoft.com/office/drawing/2014/main" id="{B243085E-635F-44B9-A90B-BCE5763AD3E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9845160" y="350215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51" name="Text Placeholder 10">
            <a:extLst>
              <a:ext uri="{FF2B5EF4-FFF2-40B4-BE49-F238E27FC236}">
                <a16:creationId xmlns:a16="http://schemas.microsoft.com/office/drawing/2014/main" id="{5E2D6E88-5F8C-4406-9211-D4A50B968BA2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0633085" y="350215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43" name="Text Placeholder 10">
            <a:extLst>
              <a:ext uri="{FF2B5EF4-FFF2-40B4-BE49-F238E27FC236}">
                <a16:creationId xmlns:a16="http://schemas.microsoft.com/office/drawing/2014/main" id="{CC994534-ACB6-4B33-A7F8-59ED88636D97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914400" y="4292468"/>
            <a:ext cx="731520" cy="457200"/>
          </a:xfrm>
        </p:spPr>
        <p:txBody>
          <a:bodyPr rtlCol="0" anchor="ctr"/>
          <a:lstStyle>
            <a:lvl1pPr marL="0" indent="0" algn="ctr">
              <a:buNone/>
              <a:defRPr sz="1400" b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Year</a:t>
            </a:r>
          </a:p>
        </p:txBody>
      </p:sp>
      <p:sp>
        <p:nvSpPr>
          <p:cNvPr id="52" name="Text Placeholder 10">
            <a:extLst>
              <a:ext uri="{FF2B5EF4-FFF2-40B4-BE49-F238E27FC236}">
                <a16:creationId xmlns:a16="http://schemas.microsoft.com/office/drawing/2014/main" id="{BFBFB5AF-B984-48A4-A2D5-B0F9A7168B93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1969915" y="442569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53" name="Text Placeholder 10">
            <a:extLst>
              <a:ext uri="{FF2B5EF4-FFF2-40B4-BE49-F238E27FC236}">
                <a16:creationId xmlns:a16="http://schemas.microsoft.com/office/drawing/2014/main" id="{5920D2EA-A217-4744-834D-D00BD41BD38F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757602" y="442569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54" name="Text Placeholder 10">
            <a:extLst>
              <a:ext uri="{FF2B5EF4-FFF2-40B4-BE49-F238E27FC236}">
                <a16:creationId xmlns:a16="http://schemas.microsoft.com/office/drawing/2014/main" id="{FD2FC71C-590D-4C50-9D20-D98F73D84422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3545289" y="442569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55" name="Text Placeholder 10">
            <a:extLst>
              <a:ext uri="{FF2B5EF4-FFF2-40B4-BE49-F238E27FC236}">
                <a16:creationId xmlns:a16="http://schemas.microsoft.com/office/drawing/2014/main" id="{AD895D25-09BE-492D-944C-8B0E710ADF19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4332976" y="442569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56" name="Text Placeholder 10">
            <a:extLst>
              <a:ext uri="{FF2B5EF4-FFF2-40B4-BE49-F238E27FC236}">
                <a16:creationId xmlns:a16="http://schemas.microsoft.com/office/drawing/2014/main" id="{F6192086-61CF-42A5-905D-851D1EEBC25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5120663" y="442569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57" name="Text Placeholder 10">
            <a:extLst>
              <a:ext uri="{FF2B5EF4-FFF2-40B4-BE49-F238E27FC236}">
                <a16:creationId xmlns:a16="http://schemas.microsoft.com/office/drawing/2014/main" id="{FD1AF556-814F-4B48-B1F0-29450A009046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5908350" y="442569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58" name="Text Placeholder 10">
            <a:extLst>
              <a:ext uri="{FF2B5EF4-FFF2-40B4-BE49-F238E27FC236}">
                <a16:creationId xmlns:a16="http://schemas.microsoft.com/office/drawing/2014/main" id="{EEEE7A48-BA7F-4AD6-948F-8AF34748D377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6696037" y="442569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60" name="Text Placeholder 10">
            <a:extLst>
              <a:ext uri="{FF2B5EF4-FFF2-40B4-BE49-F238E27FC236}">
                <a16:creationId xmlns:a16="http://schemas.microsoft.com/office/drawing/2014/main" id="{1ECC3963-8620-45EA-8E9B-B5ED79CD7A41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7483724" y="442569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61" name="Text Placeholder 10">
            <a:extLst>
              <a:ext uri="{FF2B5EF4-FFF2-40B4-BE49-F238E27FC236}">
                <a16:creationId xmlns:a16="http://schemas.microsoft.com/office/drawing/2014/main" id="{8A5FB4BB-2FEF-496A-8E3A-C4D43AE0498C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8271411" y="442569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59" name="Text Placeholder 10">
            <a:extLst>
              <a:ext uri="{FF2B5EF4-FFF2-40B4-BE49-F238E27FC236}">
                <a16:creationId xmlns:a16="http://schemas.microsoft.com/office/drawing/2014/main" id="{A7187E67-FC95-4CA0-9570-815E315916E5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9059098" y="442569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62" name="Text Placeholder 10">
            <a:extLst>
              <a:ext uri="{FF2B5EF4-FFF2-40B4-BE49-F238E27FC236}">
                <a16:creationId xmlns:a16="http://schemas.microsoft.com/office/drawing/2014/main" id="{D03EF82F-F37F-48CB-A978-E3BAD66F5C7D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9846785" y="442569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63" name="Text Placeholder 10">
            <a:extLst>
              <a:ext uri="{FF2B5EF4-FFF2-40B4-BE49-F238E27FC236}">
                <a16:creationId xmlns:a16="http://schemas.microsoft.com/office/drawing/2014/main" id="{5F250D41-02CE-4633-9E26-F722FCA110BB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10634472" y="442569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11E3559-68CA-437E-BD12-A9953AE1E8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940445" y="4069080"/>
            <a:ext cx="10332720" cy="0"/>
          </a:xfrm>
          <a:prstGeom prst="line">
            <a:avLst/>
          </a:prstGeom>
          <a:ln w="635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Date Placeholder 1">
            <a:extLst>
              <a:ext uri="{FF2B5EF4-FFF2-40B4-BE49-F238E27FC236}">
                <a16:creationId xmlns:a16="http://schemas.microsoft.com/office/drawing/2014/main" id="{62C0F98D-B2D7-4EDC-ADD0-9B61A901FCEA}"/>
              </a:ext>
            </a:extLst>
          </p:cNvPr>
          <p:cNvSpPr>
            <a:spLocks noGrp="1"/>
          </p:cNvSpPr>
          <p:nvPr>
            <p:ph type="dt" sz="half" idx="60"/>
          </p:nvPr>
        </p:nvSpPr>
        <p:spPr>
          <a:xfrm>
            <a:off x="838200" y="6356350"/>
            <a:ext cx="2743200" cy="365125"/>
          </a:xfrm>
        </p:spPr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E5E346-F307-4307-949D-77CDB6E65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4446C0-A637-4726-88A6-815A6AB63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en-GB" noProof="0" smtClean="0"/>
              <a:pPr rtl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2428662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8F5A6A-E29E-401A-801A-8FD9CAABA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5925"/>
            <a:ext cx="10515600" cy="4097059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ctr">
              <a:defRPr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AC16E-5725-4AC1-AB85-871F25D26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10B5D8-71E9-48DC-A04C-559359603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FDD81F-9379-48E6-9B14-83486F920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1645874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option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8C642-49FB-4E16-A3A0-B2ACBEABF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ctr">
              <a:defRPr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7BA1CDE-376A-4ABA-B8B8-75D6A678096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35515" y="1718402"/>
            <a:ext cx="2286000" cy="356616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B8F9B77-308B-48E1-BCAC-0C74FB9A1C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335515" y="5359799"/>
            <a:ext cx="2286000" cy="365125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600">
                <a:latin typeface="+mj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Name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0BA97C8-6774-46D2-9678-1BA2BE8C9D3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35515" y="5743005"/>
            <a:ext cx="2286000" cy="365125"/>
          </a:xfrm>
        </p:spPr>
        <p:txBody>
          <a:bodyPr rtlCol="0">
            <a:noAutofit/>
          </a:bodyPr>
          <a:lstStyle>
            <a:lvl1pPr marL="0" indent="0" algn="ctr">
              <a:buNone/>
              <a:defRPr sz="1400">
                <a:latin typeface="+mn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Title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D48977F0-CAE5-4054-B1AC-16B25EB28CB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754036" y="1718798"/>
            <a:ext cx="2286000" cy="356616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035550F1-A852-48F3-9C1C-C64F3B8D4D7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754036" y="5360195"/>
            <a:ext cx="2286000" cy="365125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600">
                <a:latin typeface="+mj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Name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757D7CE-02BE-4D9B-A676-F2967D660EC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754036" y="5743401"/>
            <a:ext cx="2286000" cy="365125"/>
          </a:xfrm>
        </p:spPr>
        <p:txBody>
          <a:bodyPr rtlCol="0">
            <a:noAutofit/>
          </a:bodyPr>
          <a:lstStyle>
            <a:lvl1pPr marL="0" indent="0" algn="ctr">
              <a:buNone/>
              <a:defRPr sz="1400">
                <a:latin typeface="+mn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Title</a:t>
            </a:r>
          </a:p>
        </p:txBody>
      </p:sp>
      <p:sp>
        <p:nvSpPr>
          <p:cNvPr id="14" name="Picture Placeholder 6">
            <a:extLst>
              <a:ext uri="{FF2B5EF4-FFF2-40B4-BE49-F238E27FC236}">
                <a16:creationId xmlns:a16="http://schemas.microsoft.com/office/drawing/2014/main" id="{64C29CA7-3B83-4C84-8407-F05C8CA7084D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172557" y="1718402"/>
            <a:ext cx="2286000" cy="356616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62304448-704D-4C85-87B3-13204A597E0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172557" y="5360195"/>
            <a:ext cx="2286000" cy="365125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600">
                <a:latin typeface="+mj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Name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BB608A2D-D2B2-4E41-89DB-745BBE2D8B4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172557" y="5743401"/>
            <a:ext cx="2286000" cy="365125"/>
          </a:xfrm>
        </p:spPr>
        <p:txBody>
          <a:bodyPr rtlCol="0">
            <a:noAutofit/>
          </a:bodyPr>
          <a:lstStyle>
            <a:lvl1pPr marL="0" indent="0" algn="ctr">
              <a:buNone/>
              <a:defRPr sz="1400">
                <a:latin typeface="+mn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Title</a:t>
            </a:r>
          </a:p>
        </p:txBody>
      </p:sp>
      <p:sp>
        <p:nvSpPr>
          <p:cNvPr id="17" name="Picture Placeholder 6">
            <a:extLst>
              <a:ext uri="{FF2B5EF4-FFF2-40B4-BE49-F238E27FC236}">
                <a16:creationId xmlns:a16="http://schemas.microsoft.com/office/drawing/2014/main" id="{B1A1DC22-0E05-43FC-8E91-0BE7AA25EEF8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578378" y="1718798"/>
            <a:ext cx="2286000" cy="356616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25676C67-0CCC-403A-9B15-B42740FCF06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578378" y="5360195"/>
            <a:ext cx="2286000" cy="365125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600">
                <a:latin typeface="+mj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Name</a:t>
            </a:r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25CC45AB-977D-4580-9F1A-2E786542EE5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578378" y="5743401"/>
            <a:ext cx="2286000" cy="365125"/>
          </a:xfrm>
        </p:spPr>
        <p:txBody>
          <a:bodyPr rtlCol="0">
            <a:noAutofit/>
          </a:bodyPr>
          <a:lstStyle>
            <a:lvl1pPr marL="0" indent="0" algn="ctr">
              <a:buNone/>
              <a:defRPr sz="1400">
                <a:latin typeface="+mn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Title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AF00A3-1058-4FA9-A985-037117010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0F60BE-20E1-40C5-85E7-AEAABD0C0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DC939B-94C9-4FF9-B0C8-1149DEFA6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9566992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option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8C642-49FB-4E16-A3A0-B2ACBEABF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ctr">
              <a:defRPr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7BA1CDE-376A-4ABA-B8B8-75D6A678096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35515" y="1717141"/>
            <a:ext cx="2286000" cy="155448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B8F9B77-308B-48E1-BCAC-0C74FB9A1C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335515" y="3323013"/>
            <a:ext cx="2286000" cy="274320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400">
                <a:latin typeface="+mj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Name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0BA97C8-6774-46D2-9678-1BA2BE8C9D3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35515" y="3610807"/>
            <a:ext cx="2286000" cy="274320"/>
          </a:xfrm>
        </p:spPr>
        <p:txBody>
          <a:bodyPr rtlCol="0">
            <a:noAutofit/>
          </a:bodyPr>
          <a:lstStyle>
            <a:lvl1pPr marL="0" indent="0" algn="ctr">
              <a:buNone/>
              <a:defRPr sz="1200">
                <a:latin typeface="+mn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Title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D48977F0-CAE5-4054-B1AC-16B25EB28CB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754036" y="1717537"/>
            <a:ext cx="2286000" cy="155448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035550F1-A852-48F3-9C1C-C64F3B8D4D7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754036" y="3323409"/>
            <a:ext cx="2286000" cy="274320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400">
                <a:latin typeface="+mj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Name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757D7CE-02BE-4D9B-A676-F2967D660EC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754036" y="3611203"/>
            <a:ext cx="2286000" cy="274320"/>
          </a:xfrm>
        </p:spPr>
        <p:txBody>
          <a:bodyPr rtlCol="0">
            <a:noAutofit/>
          </a:bodyPr>
          <a:lstStyle>
            <a:lvl1pPr marL="0" indent="0" algn="ctr">
              <a:buNone/>
              <a:defRPr sz="1200">
                <a:latin typeface="+mn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Title</a:t>
            </a:r>
          </a:p>
        </p:txBody>
      </p:sp>
      <p:sp>
        <p:nvSpPr>
          <p:cNvPr id="14" name="Picture Placeholder 6">
            <a:extLst>
              <a:ext uri="{FF2B5EF4-FFF2-40B4-BE49-F238E27FC236}">
                <a16:creationId xmlns:a16="http://schemas.microsoft.com/office/drawing/2014/main" id="{64C29CA7-3B83-4C84-8407-F05C8CA7084D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172557" y="1717141"/>
            <a:ext cx="2286000" cy="155448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62304448-704D-4C85-87B3-13204A597E0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172557" y="3323013"/>
            <a:ext cx="2286000" cy="274320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400">
                <a:latin typeface="+mj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Name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BB608A2D-D2B2-4E41-89DB-745BBE2D8B4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172557" y="3610807"/>
            <a:ext cx="2286000" cy="274320"/>
          </a:xfrm>
        </p:spPr>
        <p:txBody>
          <a:bodyPr rtlCol="0">
            <a:noAutofit/>
          </a:bodyPr>
          <a:lstStyle>
            <a:lvl1pPr marL="0" indent="0" algn="ctr">
              <a:buNone/>
              <a:defRPr sz="1200">
                <a:latin typeface="+mn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Title</a:t>
            </a:r>
          </a:p>
        </p:txBody>
      </p:sp>
      <p:sp>
        <p:nvSpPr>
          <p:cNvPr id="17" name="Picture Placeholder 6">
            <a:extLst>
              <a:ext uri="{FF2B5EF4-FFF2-40B4-BE49-F238E27FC236}">
                <a16:creationId xmlns:a16="http://schemas.microsoft.com/office/drawing/2014/main" id="{B1A1DC22-0E05-43FC-8E91-0BE7AA25EEF8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578378" y="1717141"/>
            <a:ext cx="2286000" cy="155448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25676C67-0CCC-403A-9B15-B42740FCF06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578378" y="3323013"/>
            <a:ext cx="2286000" cy="274320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400">
                <a:latin typeface="+mj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Name</a:t>
            </a:r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25CC45AB-977D-4580-9F1A-2E786542EE5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578378" y="3610807"/>
            <a:ext cx="2286000" cy="274320"/>
          </a:xfrm>
        </p:spPr>
        <p:txBody>
          <a:bodyPr rtlCol="0">
            <a:noAutofit/>
          </a:bodyPr>
          <a:lstStyle>
            <a:lvl1pPr marL="0" indent="0" algn="ctr">
              <a:buNone/>
              <a:defRPr sz="1200">
                <a:latin typeface="+mn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Title</a:t>
            </a:r>
          </a:p>
        </p:txBody>
      </p:sp>
      <p:sp>
        <p:nvSpPr>
          <p:cNvPr id="44" name="Picture Placeholder 6">
            <a:extLst>
              <a:ext uri="{FF2B5EF4-FFF2-40B4-BE49-F238E27FC236}">
                <a16:creationId xmlns:a16="http://schemas.microsoft.com/office/drawing/2014/main" id="{27688D91-F8AA-4C0A-BF29-90F8FE202DA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1325219" y="4131915"/>
            <a:ext cx="2286000" cy="155448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5" name="Text Placeholder 8">
            <a:extLst>
              <a:ext uri="{FF2B5EF4-FFF2-40B4-BE49-F238E27FC236}">
                <a16:creationId xmlns:a16="http://schemas.microsoft.com/office/drawing/2014/main" id="{D9AECBF7-0508-4905-9DF6-C0FF9D9ADA48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325219" y="5737787"/>
            <a:ext cx="2286000" cy="274320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400">
                <a:latin typeface="+mj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Name</a:t>
            </a:r>
          </a:p>
        </p:txBody>
      </p:sp>
      <p:sp>
        <p:nvSpPr>
          <p:cNvPr id="46" name="Text Placeholder 8">
            <a:extLst>
              <a:ext uri="{FF2B5EF4-FFF2-40B4-BE49-F238E27FC236}">
                <a16:creationId xmlns:a16="http://schemas.microsoft.com/office/drawing/2014/main" id="{A7F920A3-CA67-4CD0-A639-1CE803DE26F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325219" y="6025581"/>
            <a:ext cx="2286000" cy="274320"/>
          </a:xfrm>
        </p:spPr>
        <p:txBody>
          <a:bodyPr rtlCol="0">
            <a:noAutofit/>
          </a:bodyPr>
          <a:lstStyle>
            <a:lvl1pPr marL="0" indent="0" algn="ctr">
              <a:buNone/>
              <a:defRPr sz="1200">
                <a:latin typeface="+mn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Title</a:t>
            </a:r>
          </a:p>
        </p:txBody>
      </p:sp>
      <p:sp>
        <p:nvSpPr>
          <p:cNvPr id="47" name="Picture Placeholder 6">
            <a:extLst>
              <a:ext uri="{FF2B5EF4-FFF2-40B4-BE49-F238E27FC236}">
                <a16:creationId xmlns:a16="http://schemas.microsoft.com/office/drawing/2014/main" id="{463E2C69-9A20-4A90-8F45-4EE6CFD469B6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3743740" y="4132311"/>
            <a:ext cx="2286000" cy="155448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8" name="Text Placeholder 8">
            <a:extLst>
              <a:ext uri="{FF2B5EF4-FFF2-40B4-BE49-F238E27FC236}">
                <a16:creationId xmlns:a16="http://schemas.microsoft.com/office/drawing/2014/main" id="{D33409A7-C60B-4AD7-AFDF-23C2F042CEC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743740" y="5738183"/>
            <a:ext cx="2286000" cy="274320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400">
                <a:latin typeface="+mj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Name</a:t>
            </a:r>
          </a:p>
        </p:txBody>
      </p:sp>
      <p:sp>
        <p:nvSpPr>
          <p:cNvPr id="49" name="Text Placeholder 8">
            <a:extLst>
              <a:ext uri="{FF2B5EF4-FFF2-40B4-BE49-F238E27FC236}">
                <a16:creationId xmlns:a16="http://schemas.microsoft.com/office/drawing/2014/main" id="{4870155B-647D-44E9-AE54-24D2BB2404BF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743740" y="6025977"/>
            <a:ext cx="2286000" cy="274320"/>
          </a:xfrm>
        </p:spPr>
        <p:txBody>
          <a:bodyPr rtlCol="0">
            <a:noAutofit/>
          </a:bodyPr>
          <a:lstStyle>
            <a:lvl1pPr marL="0" indent="0" algn="ctr">
              <a:buNone/>
              <a:defRPr sz="1200">
                <a:latin typeface="+mn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Title</a:t>
            </a:r>
          </a:p>
        </p:txBody>
      </p:sp>
      <p:sp>
        <p:nvSpPr>
          <p:cNvPr id="50" name="Picture Placeholder 6">
            <a:extLst>
              <a:ext uri="{FF2B5EF4-FFF2-40B4-BE49-F238E27FC236}">
                <a16:creationId xmlns:a16="http://schemas.microsoft.com/office/drawing/2014/main" id="{3876D40F-6DE8-45F1-B56E-986312109BAC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6162261" y="4131915"/>
            <a:ext cx="2286000" cy="155448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D0A39ABE-EF7B-477F-A346-C5CDA9F5D63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62261" y="5737787"/>
            <a:ext cx="2286000" cy="274320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400">
                <a:latin typeface="+mj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Name</a:t>
            </a:r>
          </a:p>
        </p:txBody>
      </p:sp>
      <p:sp>
        <p:nvSpPr>
          <p:cNvPr id="52" name="Text Placeholder 8">
            <a:extLst>
              <a:ext uri="{FF2B5EF4-FFF2-40B4-BE49-F238E27FC236}">
                <a16:creationId xmlns:a16="http://schemas.microsoft.com/office/drawing/2014/main" id="{7787A6CA-4AF6-46F5-BA39-50F328D9A86E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162261" y="6025581"/>
            <a:ext cx="2286000" cy="274320"/>
          </a:xfrm>
        </p:spPr>
        <p:txBody>
          <a:bodyPr rtlCol="0">
            <a:noAutofit/>
          </a:bodyPr>
          <a:lstStyle>
            <a:lvl1pPr marL="0" indent="0" algn="ctr">
              <a:buNone/>
              <a:defRPr sz="1200">
                <a:latin typeface="+mn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Title</a:t>
            </a:r>
          </a:p>
        </p:txBody>
      </p:sp>
      <p:sp>
        <p:nvSpPr>
          <p:cNvPr id="53" name="Picture Placeholder 6">
            <a:extLst>
              <a:ext uri="{FF2B5EF4-FFF2-40B4-BE49-F238E27FC236}">
                <a16:creationId xmlns:a16="http://schemas.microsoft.com/office/drawing/2014/main" id="{EC171A7C-639D-47C1-A626-7E4772629B28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8580782" y="4131915"/>
            <a:ext cx="2286000" cy="155448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54" name="Text Placeholder 8">
            <a:extLst>
              <a:ext uri="{FF2B5EF4-FFF2-40B4-BE49-F238E27FC236}">
                <a16:creationId xmlns:a16="http://schemas.microsoft.com/office/drawing/2014/main" id="{674313BD-D2AD-4F0E-96FE-469C176818B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580782" y="5737787"/>
            <a:ext cx="2286000" cy="274320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400">
                <a:latin typeface="+mj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Name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7141AE4E-36D0-4176-9FCB-E5803788939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8580782" y="6025581"/>
            <a:ext cx="2286000" cy="274320"/>
          </a:xfrm>
        </p:spPr>
        <p:txBody>
          <a:bodyPr rtlCol="0">
            <a:noAutofit/>
          </a:bodyPr>
          <a:lstStyle>
            <a:lvl1pPr marL="0" indent="0" algn="ctr">
              <a:buNone/>
              <a:defRPr sz="1200">
                <a:latin typeface="+mn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Title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AF00A3-1058-4FA9-A985-037117010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0F60BE-20E1-40C5-85E7-AEAABD0C0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DC939B-94C9-4FF9-B0C8-1149DEFA6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5074016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n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ctr">
              <a:defRPr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01F6AC7C-4EFC-4C76-8784-963130151FD5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1137509" y="1859777"/>
            <a:ext cx="1819656" cy="1517904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 rtl="0"/>
            <a:r>
              <a:rPr lang="en-GB" noProof="0"/>
              <a:t>Add content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2AED95B-59A7-4359-BD74-24F920F7153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18637" y="3444752"/>
            <a:ext cx="2057400" cy="640080"/>
          </a:xfrm>
        </p:spPr>
        <p:txBody>
          <a:bodyPr rtlCol="0">
            <a:noAutofit/>
          </a:bodyPr>
          <a:lstStyle>
            <a:lvl1pPr marL="0" indent="0" algn="ctr">
              <a:buNone/>
              <a:defRPr sz="2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 rtl="0"/>
            <a:r>
              <a:rPr lang="en-GB" noProof="0"/>
              <a:t>Section Title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286DAE13-A93D-453A-8164-3F1E97F8F24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34480" y="4110604"/>
            <a:ext cx="2057400" cy="365760"/>
          </a:xfrm>
        </p:spPr>
        <p:txBody>
          <a:bodyPr rtlCol="0">
            <a:noAutofit/>
          </a:bodyPr>
          <a:lstStyle>
            <a:lvl1pPr marL="0" indent="0" algn="ctr">
              <a:buNone/>
              <a:defRPr sz="1600" b="1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 rtl="0"/>
            <a:r>
              <a:rPr lang="en-GB" noProof="0"/>
              <a:t>Section Title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1FD2C3F4-5FD0-4B09-A5D5-7365D61084F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34480" y="4483110"/>
            <a:ext cx="2057400" cy="914400"/>
          </a:xfrm>
        </p:spPr>
        <p:txBody>
          <a:bodyPr rtlCol="0">
            <a:no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 rtl="0"/>
            <a:r>
              <a:rPr lang="en-GB" noProof="0"/>
              <a:t>Section Description</a:t>
            </a:r>
          </a:p>
        </p:txBody>
      </p:sp>
      <p:sp>
        <p:nvSpPr>
          <p:cNvPr id="28" name="Content Placeholder 13">
            <a:extLst>
              <a:ext uri="{FF2B5EF4-FFF2-40B4-BE49-F238E27FC236}">
                <a16:creationId xmlns:a16="http://schemas.microsoft.com/office/drawing/2014/main" id="{7BF6ABBB-7B41-4F0C-8416-9C72862D93CB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3859487" y="1859777"/>
            <a:ext cx="1819656" cy="1517904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 rtl="0"/>
            <a:r>
              <a:rPr lang="en-GB" noProof="0"/>
              <a:t>Add content</a:t>
            </a:r>
          </a:p>
        </p:txBody>
      </p:sp>
      <p:sp>
        <p:nvSpPr>
          <p:cNvPr id="30" name="Text Placeholder 7">
            <a:extLst>
              <a:ext uri="{FF2B5EF4-FFF2-40B4-BE49-F238E27FC236}">
                <a16:creationId xmlns:a16="http://schemas.microsoft.com/office/drawing/2014/main" id="{E1B58033-4461-43F1-8E7C-C6E5988BDE8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740615" y="3444752"/>
            <a:ext cx="2057400" cy="640080"/>
          </a:xfrm>
        </p:spPr>
        <p:txBody>
          <a:bodyPr rtlCol="0">
            <a:noAutofit/>
          </a:bodyPr>
          <a:lstStyle>
            <a:lvl1pPr marL="0" indent="0" algn="ctr">
              <a:buNone/>
              <a:defRPr sz="2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 rtl="0"/>
            <a:r>
              <a:rPr lang="en-GB" noProof="0"/>
              <a:t>Section Title</a:t>
            </a:r>
          </a:p>
        </p:txBody>
      </p:sp>
      <p:sp>
        <p:nvSpPr>
          <p:cNvPr id="31" name="Text Placeholder 7">
            <a:extLst>
              <a:ext uri="{FF2B5EF4-FFF2-40B4-BE49-F238E27FC236}">
                <a16:creationId xmlns:a16="http://schemas.microsoft.com/office/drawing/2014/main" id="{80CE999C-FC94-4BF1-BBCE-0A3A9340971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756458" y="4110604"/>
            <a:ext cx="2057400" cy="365760"/>
          </a:xfrm>
        </p:spPr>
        <p:txBody>
          <a:bodyPr rtlCol="0">
            <a:noAutofit/>
          </a:bodyPr>
          <a:lstStyle>
            <a:lvl1pPr marL="0" indent="0" algn="ctr">
              <a:buNone/>
              <a:defRPr sz="1600" b="1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 rtl="0"/>
            <a:r>
              <a:rPr lang="en-GB" noProof="0"/>
              <a:t>Section Title</a:t>
            </a:r>
          </a:p>
        </p:txBody>
      </p:sp>
      <p:sp>
        <p:nvSpPr>
          <p:cNvPr id="32" name="Text Placeholder 7">
            <a:extLst>
              <a:ext uri="{FF2B5EF4-FFF2-40B4-BE49-F238E27FC236}">
                <a16:creationId xmlns:a16="http://schemas.microsoft.com/office/drawing/2014/main" id="{6AFDE949-FC25-431E-8298-75F5A7B83A1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756458" y="4483110"/>
            <a:ext cx="2057400" cy="914400"/>
          </a:xfrm>
        </p:spPr>
        <p:txBody>
          <a:bodyPr rtlCol="0">
            <a:no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 rtl="0"/>
            <a:r>
              <a:rPr lang="en-GB" noProof="0"/>
              <a:t>Section Description</a:t>
            </a:r>
          </a:p>
        </p:txBody>
      </p:sp>
      <p:sp>
        <p:nvSpPr>
          <p:cNvPr id="29" name="Content Placeholder 13">
            <a:extLst>
              <a:ext uri="{FF2B5EF4-FFF2-40B4-BE49-F238E27FC236}">
                <a16:creationId xmlns:a16="http://schemas.microsoft.com/office/drawing/2014/main" id="{426B07AE-648A-4C6E-8FE4-B8C6D4A1B42E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6549780" y="1859777"/>
            <a:ext cx="1819656" cy="1517904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 rtl="0"/>
            <a:r>
              <a:rPr lang="en-GB" noProof="0"/>
              <a:t>Add content</a:t>
            </a:r>
          </a:p>
        </p:txBody>
      </p:sp>
      <p:sp>
        <p:nvSpPr>
          <p:cNvPr id="34" name="Text Placeholder 7">
            <a:extLst>
              <a:ext uri="{FF2B5EF4-FFF2-40B4-BE49-F238E27FC236}">
                <a16:creationId xmlns:a16="http://schemas.microsoft.com/office/drawing/2014/main" id="{BAB49F71-4118-47B2-B571-8DC9A3E9402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430908" y="3444752"/>
            <a:ext cx="2057400" cy="640080"/>
          </a:xfrm>
        </p:spPr>
        <p:txBody>
          <a:bodyPr rtlCol="0">
            <a:noAutofit/>
          </a:bodyPr>
          <a:lstStyle>
            <a:lvl1pPr marL="0" indent="0" algn="ctr">
              <a:buNone/>
              <a:defRPr sz="2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 rtl="0"/>
            <a:r>
              <a:rPr lang="en-GB" noProof="0"/>
              <a:t>Section Title</a:t>
            </a:r>
          </a:p>
        </p:txBody>
      </p:sp>
      <p:sp>
        <p:nvSpPr>
          <p:cNvPr id="35" name="Text Placeholder 7">
            <a:extLst>
              <a:ext uri="{FF2B5EF4-FFF2-40B4-BE49-F238E27FC236}">
                <a16:creationId xmlns:a16="http://schemas.microsoft.com/office/drawing/2014/main" id="{E6D674D8-A1E4-4A7E-929B-32FBA30823A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430908" y="4110604"/>
            <a:ext cx="2057400" cy="365760"/>
          </a:xfrm>
        </p:spPr>
        <p:txBody>
          <a:bodyPr rtlCol="0">
            <a:noAutofit/>
          </a:bodyPr>
          <a:lstStyle>
            <a:lvl1pPr marL="0" indent="0" algn="ctr">
              <a:buNone/>
              <a:defRPr sz="1600" b="1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 rtl="0"/>
            <a:r>
              <a:rPr lang="en-GB" noProof="0"/>
              <a:t>Section Title</a:t>
            </a:r>
          </a:p>
        </p:txBody>
      </p:sp>
      <p:sp>
        <p:nvSpPr>
          <p:cNvPr id="36" name="Text Placeholder 7">
            <a:extLst>
              <a:ext uri="{FF2B5EF4-FFF2-40B4-BE49-F238E27FC236}">
                <a16:creationId xmlns:a16="http://schemas.microsoft.com/office/drawing/2014/main" id="{18E1E8CE-0AA4-4E2F-8DD0-006946935AD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430908" y="4483110"/>
            <a:ext cx="2057400" cy="914400"/>
          </a:xfrm>
        </p:spPr>
        <p:txBody>
          <a:bodyPr rtlCol="0">
            <a:no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 rtl="0"/>
            <a:r>
              <a:rPr lang="en-GB" noProof="0"/>
              <a:t>Section Description</a:t>
            </a:r>
          </a:p>
        </p:txBody>
      </p:sp>
      <p:sp>
        <p:nvSpPr>
          <p:cNvPr id="42" name="Content Placeholder 13">
            <a:extLst>
              <a:ext uri="{FF2B5EF4-FFF2-40B4-BE49-F238E27FC236}">
                <a16:creationId xmlns:a16="http://schemas.microsoft.com/office/drawing/2014/main" id="{0C1E203C-1E7A-4194-97B0-B477E6F37235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9264601" y="1859777"/>
            <a:ext cx="1819656" cy="1517904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 rtl="0"/>
            <a:r>
              <a:rPr lang="en-GB" noProof="0"/>
              <a:t>Add content</a:t>
            </a:r>
          </a:p>
        </p:txBody>
      </p:sp>
      <p:sp>
        <p:nvSpPr>
          <p:cNvPr id="38" name="Text Placeholder 7">
            <a:extLst>
              <a:ext uri="{FF2B5EF4-FFF2-40B4-BE49-F238E27FC236}">
                <a16:creationId xmlns:a16="http://schemas.microsoft.com/office/drawing/2014/main" id="{C03A45F5-F36F-429B-9C83-90B1DB716F2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9145729" y="3444752"/>
            <a:ext cx="2057400" cy="640080"/>
          </a:xfrm>
        </p:spPr>
        <p:txBody>
          <a:bodyPr rtlCol="0">
            <a:noAutofit/>
          </a:bodyPr>
          <a:lstStyle>
            <a:lvl1pPr marL="0" indent="0" algn="ctr">
              <a:buNone/>
              <a:defRPr sz="2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 rtl="0"/>
            <a:r>
              <a:rPr lang="en-GB" noProof="0"/>
              <a:t>Section Title</a:t>
            </a:r>
          </a:p>
        </p:txBody>
      </p:sp>
      <p:sp>
        <p:nvSpPr>
          <p:cNvPr id="39" name="Text Placeholder 7">
            <a:extLst>
              <a:ext uri="{FF2B5EF4-FFF2-40B4-BE49-F238E27FC236}">
                <a16:creationId xmlns:a16="http://schemas.microsoft.com/office/drawing/2014/main" id="{6A7CD68A-F84C-4F36-A46D-DB7BA329AB0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145729" y="4110604"/>
            <a:ext cx="2057400" cy="365760"/>
          </a:xfrm>
        </p:spPr>
        <p:txBody>
          <a:bodyPr rtlCol="0">
            <a:noAutofit/>
          </a:bodyPr>
          <a:lstStyle>
            <a:lvl1pPr marL="0" indent="0" algn="ctr">
              <a:buNone/>
              <a:defRPr sz="1600" b="1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 rtl="0"/>
            <a:r>
              <a:rPr lang="en-GB" noProof="0"/>
              <a:t>Section Title</a:t>
            </a:r>
          </a:p>
        </p:txBody>
      </p:sp>
      <p:sp>
        <p:nvSpPr>
          <p:cNvPr id="40" name="Text Placeholder 7">
            <a:extLst>
              <a:ext uri="{FF2B5EF4-FFF2-40B4-BE49-F238E27FC236}">
                <a16:creationId xmlns:a16="http://schemas.microsoft.com/office/drawing/2014/main" id="{E67019EA-0584-46F5-BDB3-D2B3C717B01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145729" y="4483110"/>
            <a:ext cx="2057400" cy="914400"/>
          </a:xfrm>
        </p:spPr>
        <p:txBody>
          <a:bodyPr rtlCol="0">
            <a:no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 rtl="0"/>
            <a:r>
              <a:rPr lang="en-GB" noProof="0"/>
              <a:t>Section Description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8EA36FF-A158-49B3-9C17-39C94920B2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58617" y="1792705"/>
            <a:ext cx="2377440" cy="381401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FF42D5D-9DBF-475A-BC06-666D080D31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580595" y="1800726"/>
            <a:ext cx="2377440" cy="381401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6AEDC3F-C3D2-4184-860D-65645BBD6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270888" y="1800725"/>
            <a:ext cx="2377440" cy="381401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C227352-6F71-4914-9AB1-AB4448667E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85709" y="1820775"/>
            <a:ext cx="2377440" cy="381401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AC16E-5725-4AC1-AB85-871F25D26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10B5D8-71E9-48DC-A04C-559359603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FDD81F-9379-48E6-9B14-83486F920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422894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ou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C593254-CE4F-4114-A997-06CBC039F2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3051110" cy="6858000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F8C642-49FB-4E16-A3A0-B2ACBEABF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1400" y="365125"/>
            <a:ext cx="7287768" cy="1325563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E7DBF41-B4A1-4B29-B32C-DDF5058C123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524000" y="1941230"/>
            <a:ext cx="9144000" cy="228600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442D9A9-D2E2-42FD-945D-1EF6DC4351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584448" y="4407408"/>
            <a:ext cx="7287768" cy="1371600"/>
          </a:xfrm>
        </p:spPr>
        <p:txBody>
          <a:bodyPr rtlCol="0">
            <a:no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lnSpc>
                <a:spcPts val="22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914400" indent="0" algn="ctr">
              <a:lnSpc>
                <a:spcPts val="22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371600" indent="0" algn="ctr">
              <a:lnSpc>
                <a:spcPts val="22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828800" indent="0" algn="ctr">
              <a:lnSpc>
                <a:spcPts val="22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AF00A3-1058-4FA9-A985-037117010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0F60BE-20E1-40C5-85E7-AEAABD0C0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DC939B-94C9-4FF9-B0C8-1149DEFA6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5390676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6B487E6-6563-4EEC-A349-2257BBAFD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3051110" cy="6858000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F8C642-49FB-4E16-A3A0-B2ACBEABF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8334" y="1062164"/>
            <a:ext cx="5005466" cy="1325563"/>
          </a:xfrm>
        </p:spPr>
        <p:txBody>
          <a:bodyPr rtlCol="0"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EED971A8-4C6D-471D-A690-8CD66629220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61935" y="1143000"/>
            <a:ext cx="4953000" cy="457200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ECB8E5B-4859-4892-A062-C831DA527F7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76988" y="2555875"/>
            <a:ext cx="4953000" cy="3159125"/>
          </a:xfrm>
        </p:spPr>
        <p:txBody>
          <a:bodyPr rtlCol="0">
            <a:normAutofit/>
          </a:bodyPr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 marL="457200" indent="0">
              <a:lnSpc>
                <a:spcPts val="26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914400" indent="0">
              <a:lnSpc>
                <a:spcPts val="26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371600" indent="0">
              <a:lnSpc>
                <a:spcPts val="26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828800" indent="0">
              <a:lnSpc>
                <a:spcPts val="26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AF00A3-1058-4FA9-A985-037117010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0F60BE-20E1-40C5-85E7-AEAABD0C0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DC939B-94C9-4FF9-B0C8-1149DEFA6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8938474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pos="528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3D039-0A18-4031-8A63-D83666B06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425" y="4689888"/>
            <a:ext cx="5029200" cy="1371600"/>
          </a:xfrm>
        </p:spPr>
        <p:txBody>
          <a:bodyPr rtlCol="0" anchor="ctr" anchorCtr="0">
            <a:normAutofit/>
          </a:bodyPr>
          <a:lstStyle>
            <a:lvl1pPr algn="ctr">
              <a:defRPr sz="4400"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7C02F5D-0AFB-480B-A152-5FC08DB4DCD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8724" y="390524"/>
            <a:ext cx="5637276" cy="411480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6B717642-3C5E-4830-BCBC-E7FAE8B7794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390524"/>
            <a:ext cx="5637276" cy="411480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A83FC01-0C03-4607-B5EA-8C230EA7CAB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60759" y="4687863"/>
            <a:ext cx="5029200" cy="1463040"/>
          </a:xfrm>
        </p:spPr>
        <p:txBody>
          <a:bodyPr rtlCol="0" anchor="ctr" anchorCtr="0">
            <a:noAutofit/>
          </a:bodyPr>
          <a:lstStyle>
            <a:lvl1pPr marL="0" indent="0">
              <a:lnSpc>
                <a:spcPts val="2000"/>
              </a:lnSpc>
              <a:buNone/>
              <a:defRPr sz="1600"/>
            </a:lvl1pPr>
            <a:lvl2pPr marL="457200" indent="0">
              <a:lnSpc>
                <a:spcPts val="2000"/>
              </a:lnSpc>
              <a:buNone/>
              <a:defRPr sz="1600"/>
            </a:lvl2pPr>
            <a:lvl3pPr marL="914400" indent="0">
              <a:lnSpc>
                <a:spcPts val="2000"/>
              </a:lnSpc>
              <a:spcBef>
                <a:spcPts val="0"/>
              </a:spcBef>
              <a:buNone/>
              <a:defRPr sz="1600"/>
            </a:lvl3pPr>
            <a:lvl4pPr marL="1371600" indent="0">
              <a:lnSpc>
                <a:spcPts val="2000"/>
              </a:lnSpc>
              <a:buNone/>
              <a:defRPr sz="1600"/>
            </a:lvl4pPr>
            <a:lvl5pPr marL="1828800" indent="0">
              <a:lnSpc>
                <a:spcPts val="2000"/>
              </a:lnSpc>
              <a:buNone/>
              <a:defRPr sz="1600"/>
            </a:lvl5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EB05F6-A3ED-45AB-B103-D5E34BFD6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029C1C-740D-4213-96FE-1FAA3072F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4E8801-7449-48B4-8D64-BCE20D083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2082219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7C02F5D-0AFB-480B-A152-5FC08DB4DCD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8724" y="390524"/>
            <a:ext cx="11274552" cy="4171951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EB05F6-A3ED-45AB-B103-D5E34BFD6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029C1C-740D-4213-96FE-1FAA3072F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4E8801-7449-48B4-8D64-BCE20D083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9C910F3-1CC6-467F-A64A-2DDFE4632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425" y="4689888"/>
            <a:ext cx="5029200" cy="1371600"/>
          </a:xfrm>
        </p:spPr>
        <p:txBody>
          <a:bodyPr rtlCol="0" anchor="ctr" anchorCtr="0">
            <a:normAutofit/>
          </a:bodyPr>
          <a:lstStyle>
            <a:lvl1pPr algn="ctr">
              <a:defRPr sz="4400"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550E3EA-37A2-40C0-A78F-3C0AB0F7818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60759" y="4687863"/>
            <a:ext cx="5029200" cy="1463040"/>
          </a:xfrm>
        </p:spPr>
        <p:txBody>
          <a:bodyPr rtlCol="0" anchor="ctr" anchorCtr="0">
            <a:noAutofit/>
          </a:bodyPr>
          <a:lstStyle>
            <a:lvl1pPr marL="0" indent="0">
              <a:lnSpc>
                <a:spcPts val="1800"/>
              </a:lnSpc>
              <a:buNone/>
              <a:defRPr sz="1600"/>
            </a:lvl1pPr>
            <a:lvl2pPr marL="457200" indent="0">
              <a:lnSpc>
                <a:spcPts val="1800"/>
              </a:lnSpc>
              <a:buNone/>
              <a:defRPr sz="1600"/>
            </a:lvl2pPr>
            <a:lvl3pPr marL="914400" indent="0">
              <a:lnSpc>
                <a:spcPts val="1800"/>
              </a:lnSpc>
              <a:spcBef>
                <a:spcPts val="0"/>
              </a:spcBef>
              <a:buNone/>
              <a:defRPr sz="1600"/>
            </a:lvl3pPr>
            <a:lvl4pPr marL="1371600" indent="0">
              <a:lnSpc>
                <a:spcPts val="1800"/>
              </a:lnSpc>
              <a:buNone/>
              <a:defRPr sz="1600"/>
            </a:lvl4pPr>
            <a:lvl5pPr marL="1828800" indent="0">
              <a:lnSpc>
                <a:spcPts val="1800"/>
              </a:lnSpc>
              <a:buNone/>
              <a:defRPr sz="1600"/>
            </a:lvl5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4632446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8C642-49FB-4E16-A3A0-B2ACBEABF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AF00A3-1058-4FA9-A985-037117010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0F60BE-20E1-40C5-85E7-AEAABD0C0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DC939B-94C9-4FF9-B0C8-1149DEFA6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6799299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CA106-0FC3-4FE9-9338-4AC3D1560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BF6510-D603-481E-B685-9095150A28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743757-ABC3-44BF-87D3-5E323E9B00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A79566-C1F8-443D-A135-C66889847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5CF363-F733-460B-9E71-BF70442AC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B0FA47-58F4-4B95-AD52-4EFE7977A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894937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5">
            <a:extLst>
              <a:ext uri="{FF2B5EF4-FFF2-40B4-BE49-F238E27FC236}">
                <a16:creationId xmlns:a16="http://schemas.microsoft.com/office/drawing/2014/main" id="{A1FB681F-A94D-4BF8-8290-0811E98D49D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1" y="1719628"/>
            <a:ext cx="3300183" cy="554038"/>
          </a:xfrm>
        </p:spPr>
        <p:txBody>
          <a:bodyPr rtlCol="0">
            <a:normAutofit/>
          </a:bodyPr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Click to add subtitle</a:t>
            </a:r>
          </a:p>
        </p:txBody>
      </p:sp>
      <p:sp>
        <p:nvSpPr>
          <p:cNvPr id="17" name="Text Placeholder 18">
            <a:extLst>
              <a:ext uri="{FF2B5EF4-FFF2-40B4-BE49-F238E27FC236}">
                <a16:creationId xmlns:a16="http://schemas.microsoft.com/office/drawing/2014/main" id="{61E8C129-EF62-46A8-97F3-3CB5D014FBD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1" y="2332649"/>
            <a:ext cx="3299434" cy="3529013"/>
          </a:xfrm>
        </p:spPr>
        <p:txBody>
          <a:bodyPr rtlCol="0"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</a:lstStyle>
          <a:p>
            <a:pPr lvl="0" rtl="0"/>
            <a:r>
              <a:rPr lang="en-GB" noProof="0"/>
              <a:t>Click to add text</a:t>
            </a:r>
          </a:p>
        </p:txBody>
      </p:sp>
      <p:sp>
        <p:nvSpPr>
          <p:cNvPr id="31" name="Text Placeholder 15">
            <a:extLst>
              <a:ext uri="{FF2B5EF4-FFF2-40B4-BE49-F238E27FC236}">
                <a16:creationId xmlns:a16="http://schemas.microsoft.com/office/drawing/2014/main" id="{87DD41A9-B6B3-48D9-A3A6-831B39C9158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2182" y="1719628"/>
            <a:ext cx="3300183" cy="554038"/>
          </a:xfrm>
        </p:spPr>
        <p:txBody>
          <a:bodyPr rtlCol="0">
            <a:normAutofit/>
          </a:bodyPr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Click to add subtitle</a:t>
            </a:r>
          </a:p>
        </p:txBody>
      </p:sp>
      <p:sp>
        <p:nvSpPr>
          <p:cNvPr id="32" name="Text Placeholder 18">
            <a:extLst>
              <a:ext uri="{FF2B5EF4-FFF2-40B4-BE49-F238E27FC236}">
                <a16:creationId xmlns:a16="http://schemas.microsoft.com/office/drawing/2014/main" id="{FB791E68-EDF5-4CC2-8774-A27AEF1D25E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362557" y="2332649"/>
            <a:ext cx="3299434" cy="3529013"/>
          </a:xfrm>
        </p:spPr>
        <p:txBody>
          <a:bodyPr rtlCol="0"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</a:lstStyle>
          <a:p>
            <a:pPr lvl="0" rtl="0"/>
            <a:r>
              <a:rPr lang="en-GB" noProof="0"/>
              <a:t>Click to add text</a:t>
            </a:r>
          </a:p>
        </p:txBody>
      </p:sp>
      <p:sp>
        <p:nvSpPr>
          <p:cNvPr id="33" name="Text Placeholder 15">
            <a:extLst>
              <a:ext uri="{FF2B5EF4-FFF2-40B4-BE49-F238E27FC236}">
                <a16:creationId xmlns:a16="http://schemas.microsoft.com/office/drawing/2014/main" id="{AA224F82-7E0C-4EBF-97D3-132481DBCDA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86164" y="1719628"/>
            <a:ext cx="3300183" cy="554038"/>
          </a:xfrm>
        </p:spPr>
        <p:txBody>
          <a:bodyPr rtlCol="0">
            <a:normAutofit/>
          </a:bodyPr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Click to add subtitle</a:t>
            </a:r>
          </a:p>
        </p:txBody>
      </p:sp>
      <p:sp>
        <p:nvSpPr>
          <p:cNvPr id="34" name="Text Placeholder 18">
            <a:extLst>
              <a:ext uri="{FF2B5EF4-FFF2-40B4-BE49-F238E27FC236}">
                <a16:creationId xmlns:a16="http://schemas.microsoft.com/office/drawing/2014/main" id="{699D24C6-4AFB-4222-8E0C-4D11CD9C0FF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886913" y="2332649"/>
            <a:ext cx="3299434" cy="3529013"/>
          </a:xfrm>
        </p:spPr>
        <p:txBody>
          <a:bodyPr rtlCol="0"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</a:lstStyle>
          <a:p>
            <a:pPr lvl="0" rtl="0"/>
            <a:r>
              <a:rPr lang="en-GB" noProof="0"/>
              <a:t>Click to add text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D6B45A-9FA0-4D2A-8BEF-4709BD5C1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EC90C5-A811-4E5C-ADD1-A89DB4E94DAA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56B621-AE19-45D3-B25F-23256C242DDD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 rtlCol="0"/>
          <a:lstStyle/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8BDCB2-D8C3-4571-8154-76BEA9AE41A8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9070860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13B5FF-9D53-4FD4-B752-22F188FA0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083EC5-999D-4EF5-A22C-FD19C31D5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215B34-3A95-488E-8DAD-34652A5BE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9254976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4411E-20EA-4627-8A68-17038DCE1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4E5B2-1EB9-4222-8FAB-65BDC9A950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197C18-82B5-4EB5-9010-63FFB7F531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32AD86-1F8B-4DE6-9736-793E17817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60A3B3-8B02-4D8B-A982-7C7CA03A9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9C9CBB-7187-447C-9F33-04CFDCD0B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98881390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25D6D-4906-4DAB-B1BA-9436026FE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975A10-62C2-4D29-B192-A142562FE0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B58235-2C90-48E1-8A68-7413F78398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FCAF9B-D406-4E4F-B804-AF188F651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E5FF7C-B4CA-48C1-B1A5-2AA329D34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AABB43-2086-4CDB-B2A4-E51E7D83C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547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bl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E034D-C1DD-48C0-BB6B-FDC6F8EBA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8686" y="365125"/>
            <a:ext cx="9986601" cy="1325563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7FFB71-D3BF-4723-8C5E-44AD8F0E92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08692" y="1912336"/>
            <a:ext cx="4114800" cy="457200"/>
          </a:xfrm>
        </p:spPr>
        <p:txBody>
          <a:bodyPr rtlCol="0" anchor="b">
            <a:normAutofit/>
          </a:bodyPr>
          <a:lstStyle>
            <a:lvl1pPr marL="0" indent="0">
              <a:buNone/>
              <a:defRPr sz="2000" b="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14E40B-C52C-407A-9311-46FDCD84CB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73892" y="1874838"/>
            <a:ext cx="4114800" cy="457200"/>
          </a:xfrm>
        </p:spPr>
        <p:txBody>
          <a:bodyPr rtlCol="0" anchor="b">
            <a:normAutofit/>
          </a:bodyPr>
          <a:lstStyle>
            <a:lvl1pPr marL="0" indent="0">
              <a:buNone/>
              <a:defRPr sz="2000" b="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725FCE9-B62D-4B16-807B-9D0D63E93B5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08692" y="2388253"/>
            <a:ext cx="4114800" cy="914400"/>
          </a:xfrm>
        </p:spPr>
        <p:txBody>
          <a:bodyPr rtlCol="0">
            <a:noAutofit/>
          </a:bodyPr>
          <a:lstStyle>
            <a:lvl1pPr marL="0" indent="0">
              <a:lnSpc>
                <a:spcPts val="2600"/>
              </a:lnSpc>
              <a:buNone/>
              <a:defRPr sz="1600"/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BA57DF8C-FA7C-490B-98CE-CDE7957EE72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573892" y="2337741"/>
            <a:ext cx="4114800" cy="914400"/>
          </a:xfrm>
        </p:spPr>
        <p:txBody>
          <a:bodyPr rtlCol="0">
            <a:noAutofit/>
          </a:bodyPr>
          <a:lstStyle>
            <a:lvl1pPr marL="0" indent="0">
              <a:lnSpc>
                <a:spcPts val="2600"/>
              </a:lnSpc>
              <a:buNone/>
              <a:defRPr sz="1600"/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FF039F13-B78B-4A7E-AB1D-94C070BAE974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1518687" y="3608720"/>
            <a:ext cx="4114800" cy="457200"/>
          </a:xfrm>
        </p:spPr>
        <p:txBody>
          <a:bodyPr rtlCol="0" anchor="b">
            <a:normAutofit/>
          </a:bodyPr>
          <a:lstStyle>
            <a:lvl1pPr marL="0" indent="0">
              <a:buNone/>
              <a:defRPr sz="2000" b="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525F4B91-27EE-47AC-BBD0-A66FE53A04F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583887" y="3571222"/>
            <a:ext cx="4114800" cy="457200"/>
          </a:xfrm>
        </p:spPr>
        <p:txBody>
          <a:bodyPr rtlCol="0" anchor="b">
            <a:normAutofit/>
          </a:bodyPr>
          <a:lstStyle>
            <a:lvl1pPr marL="0" indent="0">
              <a:buNone/>
              <a:defRPr sz="2000" b="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1" name="Text Placeholder 12">
            <a:extLst>
              <a:ext uri="{FF2B5EF4-FFF2-40B4-BE49-F238E27FC236}">
                <a16:creationId xmlns:a16="http://schemas.microsoft.com/office/drawing/2014/main" id="{1F0A1756-3486-46A9-9DD3-7BFA5FF7573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518687" y="4084637"/>
            <a:ext cx="4114800" cy="914400"/>
          </a:xfrm>
        </p:spPr>
        <p:txBody>
          <a:bodyPr rtlCol="0">
            <a:noAutofit/>
          </a:bodyPr>
          <a:lstStyle>
            <a:lvl1pPr marL="0" indent="0">
              <a:lnSpc>
                <a:spcPts val="2600"/>
              </a:lnSpc>
              <a:buNone/>
              <a:defRPr sz="1600"/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F50C0C1C-5BD4-4F62-8AB2-50B1FE4A7DA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583887" y="4034125"/>
            <a:ext cx="4114800" cy="914400"/>
          </a:xfrm>
        </p:spPr>
        <p:txBody>
          <a:bodyPr rtlCol="0">
            <a:noAutofit/>
          </a:bodyPr>
          <a:lstStyle>
            <a:lvl1pPr marL="0" indent="0">
              <a:lnSpc>
                <a:spcPts val="2600"/>
              </a:lnSpc>
              <a:buNone/>
              <a:defRPr sz="1600"/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</p:txBody>
      </p:sp>
      <p:sp>
        <p:nvSpPr>
          <p:cNvPr id="15" name="Picture Placeholder 10">
            <a:extLst>
              <a:ext uri="{FF2B5EF4-FFF2-40B4-BE49-F238E27FC236}">
                <a16:creationId xmlns:a16="http://schemas.microsoft.com/office/drawing/2014/main" id="{A12F2D63-1E00-4379-A32F-B52857A5021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524" y="5943600"/>
            <a:ext cx="12188952" cy="91440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0A2F77-6CFB-4347-9224-EFAA0C0EF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en-GB" noProof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C1F45E-8700-4861-AD21-BB7A09E13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283171-31EE-44C7-A031-9F840EDEC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B5CEABB6-07DC-46E8-9B57-56EC44A396E5}" type="slidenum">
              <a:rPr lang="en-GB" noProof="0" smtClean="0"/>
              <a:pPr rtl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74271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u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E034D-C1DD-48C0-BB6B-FDC6F8EBA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0" y="365125"/>
            <a:ext cx="4602318" cy="1325563"/>
          </a:xfrm>
        </p:spPr>
        <p:txBody>
          <a:bodyPr rtlCol="0"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A39532F-F90D-47C0-89E1-06A3DED5931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6000" cy="685800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14E40B-C52C-407A-9311-46FDCD84CB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0" y="1691640"/>
            <a:ext cx="3931920" cy="338328"/>
          </a:xfrm>
        </p:spPr>
        <p:txBody>
          <a:bodyPr rtlCol="0" anchor="b">
            <a:noAutofit/>
          </a:bodyPr>
          <a:lstStyle>
            <a:lvl1pPr marL="0" indent="0">
              <a:buNone/>
              <a:defRPr sz="2000" b="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BA57DF8C-FA7C-490B-98CE-CDE7957EE72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858000" y="2093976"/>
            <a:ext cx="4572000" cy="530352"/>
          </a:xfrm>
        </p:spPr>
        <p:txBody>
          <a:bodyPr rtlCol="0">
            <a:noAutofit/>
          </a:bodyPr>
          <a:lstStyle>
            <a:lvl1pPr marL="0" indent="0">
              <a:lnSpc>
                <a:spcPts val="2000"/>
              </a:lnSpc>
              <a:buNone/>
              <a:defRPr sz="1400"/>
            </a:lvl1pPr>
            <a:lvl2pPr marL="457200" indent="0">
              <a:lnSpc>
                <a:spcPts val="2000"/>
              </a:lnSpc>
              <a:buNone/>
              <a:defRPr sz="1400"/>
            </a:lvl2pPr>
            <a:lvl3pPr marL="914400" indent="0">
              <a:lnSpc>
                <a:spcPts val="2000"/>
              </a:lnSpc>
              <a:buNone/>
              <a:defRPr sz="1400"/>
            </a:lvl3pPr>
            <a:lvl4pPr marL="1371600" indent="0">
              <a:lnSpc>
                <a:spcPts val="2000"/>
              </a:lnSpc>
              <a:buNone/>
              <a:defRPr sz="1400"/>
            </a:lvl4pPr>
            <a:lvl5pPr marL="1828800" indent="0">
              <a:lnSpc>
                <a:spcPts val="2000"/>
              </a:lnSpc>
              <a:buNone/>
              <a:defRPr sz="1400"/>
            </a:lvl5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525F4B91-27EE-47AC-BBD0-A66FE53A04F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858000" y="2962656"/>
            <a:ext cx="3931920" cy="338328"/>
          </a:xfrm>
        </p:spPr>
        <p:txBody>
          <a:bodyPr rtlCol="0" anchor="b">
            <a:noAutofit/>
          </a:bodyPr>
          <a:lstStyle>
            <a:lvl1pPr marL="0" indent="0">
              <a:buNone/>
              <a:defRPr sz="2000" b="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F50C0C1C-5BD4-4F62-8AB2-50B1FE4A7DA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858000" y="3310128"/>
            <a:ext cx="4572000" cy="530352"/>
          </a:xfrm>
        </p:spPr>
        <p:txBody>
          <a:bodyPr rtlCol="0">
            <a:noAutofit/>
          </a:bodyPr>
          <a:lstStyle>
            <a:lvl1pPr marL="0" indent="0">
              <a:lnSpc>
                <a:spcPts val="2000"/>
              </a:lnSpc>
              <a:buNone/>
              <a:defRPr sz="1400"/>
            </a:lvl1pPr>
            <a:lvl2pPr marL="457200" indent="0">
              <a:lnSpc>
                <a:spcPts val="2000"/>
              </a:lnSpc>
              <a:buNone/>
              <a:defRPr sz="1400"/>
            </a:lvl2pPr>
            <a:lvl3pPr marL="914400" indent="0">
              <a:lnSpc>
                <a:spcPts val="2000"/>
              </a:lnSpc>
              <a:buNone/>
              <a:defRPr sz="1400"/>
            </a:lvl3pPr>
            <a:lvl4pPr marL="1371600" indent="0">
              <a:lnSpc>
                <a:spcPts val="2000"/>
              </a:lnSpc>
              <a:buNone/>
              <a:defRPr sz="1400"/>
            </a:lvl4pPr>
            <a:lvl5pPr marL="1828800" indent="0">
              <a:lnSpc>
                <a:spcPts val="2000"/>
              </a:lnSpc>
              <a:buNone/>
              <a:defRPr sz="1400"/>
            </a:lvl5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3" name="Text Placeholder 4">
            <a:extLst>
              <a:ext uri="{FF2B5EF4-FFF2-40B4-BE49-F238E27FC236}">
                <a16:creationId xmlns:a16="http://schemas.microsoft.com/office/drawing/2014/main" id="{8462AFAF-169F-4E2A-AC00-6E866659547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70354" y="3931920"/>
            <a:ext cx="3931920" cy="338328"/>
          </a:xfrm>
        </p:spPr>
        <p:txBody>
          <a:bodyPr rtlCol="0" anchor="b">
            <a:noAutofit/>
          </a:bodyPr>
          <a:lstStyle>
            <a:lvl1pPr marL="0" indent="0">
              <a:buNone/>
              <a:defRPr sz="2000" b="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4" name="Text Placeholder 12">
            <a:extLst>
              <a:ext uri="{FF2B5EF4-FFF2-40B4-BE49-F238E27FC236}">
                <a16:creationId xmlns:a16="http://schemas.microsoft.com/office/drawing/2014/main" id="{9FDE6BB6-DE86-4B19-B83F-5B83A89477B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870354" y="4270248"/>
            <a:ext cx="4572000" cy="530352"/>
          </a:xfrm>
        </p:spPr>
        <p:txBody>
          <a:bodyPr rtlCol="0">
            <a:noAutofit/>
          </a:bodyPr>
          <a:lstStyle>
            <a:lvl1pPr marL="0" indent="0">
              <a:lnSpc>
                <a:spcPts val="2000"/>
              </a:lnSpc>
              <a:buNone/>
              <a:defRPr sz="1400"/>
            </a:lvl1pPr>
            <a:lvl2pPr marL="457200" indent="0">
              <a:lnSpc>
                <a:spcPts val="2000"/>
              </a:lnSpc>
              <a:buNone/>
              <a:defRPr sz="1400"/>
            </a:lvl2pPr>
            <a:lvl3pPr marL="914400" indent="0">
              <a:lnSpc>
                <a:spcPts val="2000"/>
              </a:lnSpc>
              <a:buNone/>
              <a:defRPr sz="1400"/>
            </a:lvl3pPr>
            <a:lvl4pPr marL="1371600" indent="0">
              <a:lnSpc>
                <a:spcPts val="2000"/>
              </a:lnSpc>
              <a:buNone/>
              <a:defRPr sz="1400"/>
            </a:lvl4pPr>
            <a:lvl5pPr marL="1828800" indent="0">
              <a:lnSpc>
                <a:spcPts val="2000"/>
              </a:lnSpc>
              <a:buNone/>
              <a:defRPr sz="1400"/>
            </a:lvl5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5" name="Text Placeholder 4">
            <a:extLst>
              <a:ext uri="{FF2B5EF4-FFF2-40B4-BE49-F238E27FC236}">
                <a16:creationId xmlns:a16="http://schemas.microsoft.com/office/drawing/2014/main" id="{2B544474-29CA-4D8E-AC15-C05ABDF6067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870354" y="4855464"/>
            <a:ext cx="3931920" cy="338328"/>
          </a:xfrm>
        </p:spPr>
        <p:txBody>
          <a:bodyPr rtlCol="0" anchor="b">
            <a:noAutofit/>
          </a:bodyPr>
          <a:lstStyle>
            <a:lvl1pPr marL="0" indent="0">
              <a:buNone/>
              <a:defRPr sz="2000" b="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7C778245-11E1-4B65-ADC1-E9D3DE34E5D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870354" y="5193792"/>
            <a:ext cx="4572000" cy="530352"/>
          </a:xfrm>
        </p:spPr>
        <p:txBody>
          <a:bodyPr rtlCol="0">
            <a:noAutofit/>
          </a:bodyPr>
          <a:lstStyle>
            <a:lvl1pPr marL="0" indent="0">
              <a:lnSpc>
                <a:spcPts val="2000"/>
              </a:lnSpc>
              <a:buNone/>
              <a:defRPr sz="1400"/>
            </a:lvl1pPr>
            <a:lvl2pPr marL="457200" indent="0">
              <a:lnSpc>
                <a:spcPts val="2000"/>
              </a:lnSpc>
              <a:buNone/>
              <a:defRPr sz="1400"/>
            </a:lvl2pPr>
            <a:lvl3pPr marL="914400" indent="0">
              <a:lnSpc>
                <a:spcPts val="2000"/>
              </a:lnSpc>
              <a:buNone/>
              <a:defRPr sz="1400"/>
            </a:lvl3pPr>
            <a:lvl4pPr marL="1371600" indent="0">
              <a:lnSpc>
                <a:spcPts val="2000"/>
              </a:lnSpc>
              <a:buNone/>
              <a:defRPr sz="1400"/>
            </a:lvl4pPr>
            <a:lvl5pPr marL="1828800" indent="0">
              <a:lnSpc>
                <a:spcPts val="2000"/>
              </a:lnSpc>
              <a:buNone/>
              <a:defRPr sz="1400"/>
            </a:lvl5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0A2F77-6CFB-4347-9224-EFAA0C0EF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C1F45E-8700-4861-AD21-BB7A09E13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58000" y="6356350"/>
            <a:ext cx="3448050" cy="365125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283171-31EE-44C7-A031-9F840EDEC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23398" y="6356350"/>
            <a:ext cx="914400" cy="365125"/>
          </a:xfrm>
        </p:spPr>
        <p:txBody>
          <a:bodyPr rtlCol="0"/>
          <a:lstStyle/>
          <a:p>
            <a:pPr rtl="0"/>
            <a:fld id="{B5CEABB6-07DC-46E8-9B57-56EC44A396E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213575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duct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1C922A-9F54-409C-8C2C-90A55B890F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200706" y="0"/>
            <a:ext cx="6095999" cy="6858000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9E034D-C1DD-48C0-BB6B-FDC6F8EBA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922" y="365125"/>
            <a:ext cx="5386078" cy="1325563"/>
          </a:xfrm>
        </p:spPr>
        <p:txBody>
          <a:bodyPr rtlCol="0"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A39532F-F90D-47C0-89E1-06A3DED5931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454384" y="1566525"/>
            <a:ext cx="3401568" cy="3712464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7FFB71-D3BF-4723-8C5E-44AD8F0E92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9922" y="1893053"/>
            <a:ext cx="2286000" cy="457200"/>
          </a:xfrm>
        </p:spPr>
        <p:txBody>
          <a:bodyPr rtlCol="0" anchor="b">
            <a:normAutofit/>
          </a:bodyPr>
          <a:lstStyle>
            <a:lvl1pPr marL="0" indent="0">
              <a:buNone/>
              <a:defRPr sz="2000" b="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14E40B-C52C-407A-9311-46FDCD84CB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57506" y="1893053"/>
            <a:ext cx="2286000" cy="457200"/>
          </a:xfrm>
        </p:spPr>
        <p:txBody>
          <a:bodyPr rtlCol="0" anchor="b">
            <a:normAutofit/>
          </a:bodyPr>
          <a:lstStyle>
            <a:lvl1pPr marL="0" indent="0">
              <a:buNone/>
              <a:defRPr sz="2000" b="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725FCE9-B62D-4B16-807B-9D0D63E93B5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09922" y="2368970"/>
            <a:ext cx="2286000" cy="1371600"/>
          </a:xfrm>
        </p:spPr>
        <p:txBody>
          <a:bodyPr rtlCol="0">
            <a:noAutofit/>
          </a:bodyPr>
          <a:lstStyle>
            <a:lvl1pPr marL="0" indent="0">
              <a:lnSpc>
                <a:spcPts val="2000"/>
              </a:lnSpc>
              <a:buNone/>
              <a:defRPr sz="1400"/>
            </a:lvl1pPr>
            <a:lvl2pPr marL="457200" indent="0">
              <a:lnSpc>
                <a:spcPts val="2000"/>
              </a:lnSpc>
              <a:buNone/>
              <a:defRPr sz="1400"/>
            </a:lvl2pPr>
            <a:lvl3pPr marL="914400" indent="0">
              <a:lnSpc>
                <a:spcPts val="2000"/>
              </a:lnSpc>
              <a:buNone/>
              <a:defRPr sz="1400"/>
            </a:lvl3pPr>
            <a:lvl4pPr marL="1371600" indent="0">
              <a:lnSpc>
                <a:spcPts val="2000"/>
              </a:lnSpc>
              <a:buNone/>
              <a:defRPr sz="1400"/>
            </a:lvl4pPr>
            <a:lvl5pPr marL="1828800" indent="0">
              <a:lnSpc>
                <a:spcPts val="2000"/>
              </a:lnSpc>
              <a:buNone/>
              <a:defRPr sz="1400"/>
            </a:lvl5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BA57DF8C-FA7C-490B-98CE-CDE7957EE72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457506" y="2355956"/>
            <a:ext cx="2286000" cy="1371600"/>
          </a:xfrm>
        </p:spPr>
        <p:txBody>
          <a:bodyPr rtlCol="0">
            <a:noAutofit/>
          </a:bodyPr>
          <a:lstStyle>
            <a:lvl1pPr marL="0" indent="0">
              <a:lnSpc>
                <a:spcPts val="2000"/>
              </a:lnSpc>
              <a:buNone/>
              <a:defRPr sz="1400"/>
            </a:lvl1pPr>
            <a:lvl2pPr marL="457200" indent="0">
              <a:lnSpc>
                <a:spcPts val="2000"/>
              </a:lnSpc>
              <a:buNone/>
              <a:defRPr sz="1400"/>
            </a:lvl2pPr>
            <a:lvl3pPr marL="914400" indent="0">
              <a:lnSpc>
                <a:spcPts val="2000"/>
              </a:lnSpc>
              <a:buNone/>
              <a:defRPr sz="1400"/>
            </a:lvl3pPr>
            <a:lvl4pPr marL="1371600" indent="0">
              <a:lnSpc>
                <a:spcPts val="2000"/>
              </a:lnSpc>
              <a:buNone/>
              <a:defRPr sz="1400"/>
            </a:lvl4pPr>
            <a:lvl5pPr marL="1828800" indent="0">
              <a:lnSpc>
                <a:spcPts val="2000"/>
              </a:lnSpc>
              <a:buNone/>
              <a:defRPr sz="1400"/>
            </a:lvl5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FF039F13-B78B-4A7E-AB1D-94C070BAE974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719917" y="3843877"/>
            <a:ext cx="2286000" cy="457200"/>
          </a:xfrm>
        </p:spPr>
        <p:txBody>
          <a:bodyPr rtlCol="0" anchor="b">
            <a:normAutofit/>
          </a:bodyPr>
          <a:lstStyle>
            <a:lvl1pPr marL="0" indent="0">
              <a:buNone/>
              <a:defRPr sz="2000" b="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525F4B91-27EE-47AC-BBD0-A66FE53A04F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67501" y="3843877"/>
            <a:ext cx="2286000" cy="457200"/>
          </a:xfrm>
        </p:spPr>
        <p:txBody>
          <a:bodyPr rtlCol="0" anchor="b">
            <a:normAutofit/>
          </a:bodyPr>
          <a:lstStyle>
            <a:lvl1pPr marL="0" indent="0">
              <a:buNone/>
              <a:defRPr sz="2000" b="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1" name="Text Placeholder 12">
            <a:extLst>
              <a:ext uri="{FF2B5EF4-FFF2-40B4-BE49-F238E27FC236}">
                <a16:creationId xmlns:a16="http://schemas.microsoft.com/office/drawing/2014/main" id="{1F0A1756-3486-46A9-9DD3-7BFA5FF7573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19917" y="4319794"/>
            <a:ext cx="2286000" cy="1371600"/>
          </a:xfrm>
        </p:spPr>
        <p:txBody>
          <a:bodyPr rtlCol="0">
            <a:noAutofit/>
          </a:bodyPr>
          <a:lstStyle>
            <a:lvl1pPr marL="0" indent="0">
              <a:lnSpc>
                <a:spcPts val="2000"/>
              </a:lnSpc>
              <a:buNone/>
              <a:defRPr sz="1400"/>
            </a:lvl1pPr>
            <a:lvl2pPr marL="457200" indent="0">
              <a:lnSpc>
                <a:spcPts val="2000"/>
              </a:lnSpc>
              <a:buNone/>
              <a:defRPr sz="1400"/>
            </a:lvl2pPr>
            <a:lvl3pPr marL="914400" indent="0">
              <a:lnSpc>
                <a:spcPts val="2000"/>
              </a:lnSpc>
              <a:buNone/>
              <a:defRPr sz="1400"/>
            </a:lvl3pPr>
            <a:lvl4pPr marL="1371600" indent="0">
              <a:lnSpc>
                <a:spcPts val="2000"/>
              </a:lnSpc>
              <a:buNone/>
              <a:defRPr sz="1400"/>
            </a:lvl4pPr>
            <a:lvl5pPr marL="1828800" indent="0">
              <a:lnSpc>
                <a:spcPts val="2000"/>
              </a:lnSpc>
              <a:buNone/>
              <a:defRPr sz="1400"/>
            </a:lvl5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F50C0C1C-5BD4-4F62-8AB2-50B1FE4A7DA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67501" y="4306780"/>
            <a:ext cx="2286000" cy="1371600"/>
          </a:xfrm>
        </p:spPr>
        <p:txBody>
          <a:bodyPr rtlCol="0">
            <a:noAutofit/>
          </a:bodyPr>
          <a:lstStyle>
            <a:lvl1pPr marL="0" indent="0">
              <a:lnSpc>
                <a:spcPts val="2000"/>
              </a:lnSpc>
              <a:buNone/>
              <a:defRPr sz="1400"/>
            </a:lvl1pPr>
            <a:lvl2pPr marL="457200" indent="0">
              <a:lnSpc>
                <a:spcPts val="2000"/>
              </a:lnSpc>
              <a:buNone/>
              <a:defRPr sz="1400"/>
            </a:lvl2pPr>
            <a:lvl3pPr marL="914400" indent="0">
              <a:lnSpc>
                <a:spcPts val="2000"/>
              </a:lnSpc>
              <a:buNone/>
              <a:defRPr sz="1400"/>
            </a:lvl3pPr>
            <a:lvl4pPr marL="1371600" indent="0">
              <a:lnSpc>
                <a:spcPts val="2000"/>
              </a:lnSpc>
              <a:buNone/>
              <a:defRPr sz="1400"/>
            </a:lvl4pPr>
            <a:lvl5pPr marL="1828800" indent="0">
              <a:lnSpc>
                <a:spcPts val="2000"/>
              </a:lnSpc>
              <a:buNone/>
              <a:defRPr sz="1400"/>
            </a:lvl5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0A2F77-6CFB-4347-9224-EFAA0C0EF3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847850" cy="365125"/>
          </a:xfrm>
        </p:spPr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18" name="Footer Placeholder 7">
            <a:extLst>
              <a:ext uri="{FF2B5EF4-FFF2-40B4-BE49-F238E27FC236}">
                <a16:creationId xmlns:a16="http://schemas.microsoft.com/office/drawing/2014/main" id="{37667359-6B2F-4D7C-932B-CE6A0E91C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58000" y="6356350"/>
            <a:ext cx="3448050" cy="365125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23" name="Slide Number Placeholder 8">
            <a:extLst>
              <a:ext uri="{FF2B5EF4-FFF2-40B4-BE49-F238E27FC236}">
                <a16:creationId xmlns:a16="http://schemas.microsoft.com/office/drawing/2014/main" id="{C69C9BA9-6130-4098-A0A6-E1A00A3B6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23398" y="6356350"/>
            <a:ext cx="914400" cy="365125"/>
          </a:xfrm>
        </p:spPr>
        <p:txBody>
          <a:bodyPr rtlCol="0"/>
          <a:lstStyle/>
          <a:p>
            <a:pPr rtl="0"/>
            <a:fld id="{B5CEABB6-07DC-46E8-9B57-56EC44A396E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899692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Problem &amp; 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6B487E6-6563-4EEC-A349-2257BBAFD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3051110" cy="6858000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F8C642-49FB-4E16-A3A0-B2ACBEABF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8334" y="1062164"/>
            <a:ext cx="5005466" cy="1325563"/>
          </a:xfrm>
        </p:spPr>
        <p:txBody>
          <a:bodyPr rtlCol="0"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EED971A8-4C6D-471D-A690-8CD66629220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61935" y="1143000"/>
            <a:ext cx="4953000" cy="457200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ECB8E5B-4859-4892-A062-C831DA527F7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76988" y="2555875"/>
            <a:ext cx="4953000" cy="3159125"/>
          </a:xfrm>
        </p:spPr>
        <p:txBody>
          <a:bodyPr rtlCol="0"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2000">
                <a:solidFill>
                  <a:schemeClr val="accent4"/>
                </a:solidFill>
                <a:latin typeface="+mj-lt"/>
              </a:defRPr>
            </a:lvl1pPr>
            <a:lvl2pPr marL="457200" indent="0">
              <a:lnSpc>
                <a:spcPct val="150000"/>
              </a:lnSpc>
              <a:spcBef>
                <a:spcPts val="0"/>
              </a:spcBef>
              <a:buNone/>
              <a:defRPr sz="2000">
                <a:solidFill>
                  <a:schemeClr val="accent4"/>
                </a:solidFill>
                <a:latin typeface="+mj-lt"/>
              </a:defRPr>
            </a:lvl2pPr>
            <a:lvl3pPr marL="914400" indent="0">
              <a:lnSpc>
                <a:spcPct val="150000"/>
              </a:lnSpc>
              <a:spcBef>
                <a:spcPts val="0"/>
              </a:spcBef>
              <a:buNone/>
              <a:defRPr sz="2000">
                <a:solidFill>
                  <a:schemeClr val="accent4"/>
                </a:solidFill>
                <a:latin typeface="+mj-lt"/>
              </a:defRPr>
            </a:lvl3pPr>
            <a:lvl4pPr marL="1371600" indent="0">
              <a:lnSpc>
                <a:spcPct val="150000"/>
              </a:lnSpc>
              <a:spcBef>
                <a:spcPts val="0"/>
              </a:spcBef>
              <a:buNone/>
              <a:defRPr sz="2000">
                <a:solidFill>
                  <a:schemeClr val="accent4"/>
                </a:solidFill>
                <a:latin typeface="+mj-lt"/>
              </a:defRPr>
            </a:lvl4pPr>
            <a:lvl5pPr marL="1828800" indent="0">
              <a:lnSpc>
                <a:spcPct val="150000"/>
              </a:lnSpc>
              <a:spcBef>
                <a:spcPts val="0"/>
              </a:spcBef>
              <a:buNone/>
              <a:defRPr sz="2000">
                <a:solidFill>
                  <a:schemeClr val="accent4"/>
                </a:solidFill>
                <a:latin typeface="+mj-lt"/>
              </a:defRPr>
            </a:lvl5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AF00A3-1058-4FA9-A985-037117010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0F60BE-20E1-40C5-85E7-AEAABD0C0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DC939B-94C9-4FF9-B0C8-1149DEFA6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8658063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pos="528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7C02F5D-0AFB-480B-A152-5FC08DB4DCD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8724" y="457200"/>
            <a:ext cx="11274552" cy="594360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E3D039-0A18-4031-8A63-D83666B066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51112" y="3513220"/>
            <a:ext cx="8682164" cy="1828799"/>
          </a:xfrm>
          <a:solidFill>
            <a:schemeClr val="accent3">
              <a:alpha val="90000"/>
            </a:schemeClr>
          </a:solidFill>
        </p:spPr>
        <p:txBody>
          <a:bodyPr lIns="1371600" tIns="0" bIns="0" rtlCol="0" anchor="ctr">
            <a:noAutofit/>
          </a:bodyPr>
          <a:lstStyle>
            <a:lvl1pPr algn="ctr">
              <a:defRPr sz="5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en-GB" noProof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999581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siness mo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ctr"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18" name="Picture Placeholder 15">
            <a:extLst>
              <a:ext uri="{FF2B5EF4-FFF2-40B4-BE49-F238E27FC236}">
                <a16:creationId xmlns:a16="http://schemas.microsoft.com/office/drawing/2014/main" id="{43CBE128-6D8D-4605-B225-5A34FFB1F25B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1910104" y="1965960"/>
            <a:ext cx="2286000" cy="2286000"/>
          </a:xfrm>
          <a:noFill/>
          <a:ln w="95250"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0" rIns="18000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en-ZA" sz="1100" i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266700" lvl="0" indent="-266700" algn="ctr"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7F18567-9326-411F-BA8D-561D58C7DD9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911096" y="4311688"/>
            <a:ext cx="2286000" cy="360000"/>
          </a:xfrm>
        </p:spPr>
        <p:txBody>
          <a:bodyPr rtlCol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2000">
                <a:solidFill>
                  <a:schemeClr val="accent4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Bullet 2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39809F78-EA1B-4C23-A53E-7DE8B4A6AE1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1911096" y="4773703"/>
            <a:ext cx="2286000" cy="1005840"/>
          </a:xfrm>
        </p:spPr>
        <p:txBody>
          <a:bodyPr rtlCol="0"/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en-GB" noProof="0"/>
              <a:t>Bullet Description</a:t>
            </a:r>
          </a:p>
        </p:txBody>
      </p:sp>
      <p:sp>
        <p:nvSpPr>
          <p:cNvPr id="19" name="Picture Placeholder 15">
            <a:extLst>
              <a:ext uri="{FF2B5EF4-FFF2-40B4-BE49-F238E27FC236}">
                <a16:creationId xmlns:a16="http://schemas.microsoft.com/office/drawing/2014/main" id="{E63C0874-8701-4CED-B60A-61A655FB5A5F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4951917" y="1965960"/>
            <a:ext cx="2286000" cy="2286000"/>
          </a:xfrm>
          <a:noFill/>
          <a:ln w="95250"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0" rIns="18000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en-ZA" sz="1100" i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266700" lvl="0" indent="-266700" algn="ctr"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7E7DC10-1618-471B-9441-C640C7FEDD3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956048" y="4311688"/>
            <a:ext cx="2286000" cy="360000"/>
          </a:xfrm>
        </p:spPr>
        <p:txBody>
          <a:bodyPr rtlCol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2000">
                <a:solidFill>
                  <a:schemeClr val="accent4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Bullet 3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20AEB661-858B-44C9-9484-E540E04AD365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956048" y="4773703"/>
            <a:ext cx="2286000" cy="1005840"/>
          </a:xfrm>
        </p:spPr>
        <p:txBody>
          <a:bodyPr rtlCol="0"/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en-GB" noProof="0"/>
              <a:t>Bullet Description</a:t>
            </a:r>
          </a:p>
        </p:txBody>
      </p:sp>
      <p:sp>
        <p:nvSpPr>
          <p:cNvPr id="20" name="Picture Placeholder 15">
            <a:extLst>
              <a:ext uri="{FF2B5EF4-FFF2-40B4-BE49-F238E27FC236}">
                <a16:creationId xmlns:a16="http://schemas.microsoft.com/office/drawing/2014/main" id="{F223D9C7-A9C3-4D38-B4D8-9CAB3A19CF51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7993730" y="1965960"/>
            <a:ext cx="2286000" cy="2286000"/>
          </a:xfrm>
          <a:noFill/>
          <a:ln w="95250"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0" rIns="18000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en-ZA" sz="1100" i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266700" lvl="0" indent="-266700" algn="ctr"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FDB26B40-5901-4EF0-BCF0-55677E28B176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7991856" y="4311688"/>
            <a:ext cx="2286000" cy="360000"/>
          </a:xfrm>
        </p:spPr>
        <p:txBody>
          <a:bodyPr rtlCol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2000">
                <a:solidFill>
                  <a:schemeClr val="accent4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Bullet 4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CCEAE0AB-74EC-4097-A534-A578F1097938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991856" y="4773703"/>
            <a:ext cx="2286000" cy="1005840"/>
          </a:xfrm>
        </p:spPr>
        <p:txBody>
          <a:bodyPr rtlCol="0"/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en-GB" noProof="0"/>
              <a:t>Bullet Description</a:t>
            </a:r>
          </a:p>
        </p:txBody>
      </p:sp>
      <p:sp>
        <p:nvSpPr>
          <p:cNvPr id="15" name="Date Placeholder 1">
            <a:extLst>
              <a:ext uri="{FF2B5EF4-FFF2-40B4-BE49-F238E27FC236}">
                <a16:creationId xmlns:a16="http://schemas.microsoft.com/office/drawing/2014/main" id="{6FCC4B1F-E859-43CC-8B33-EE155744227A}"/>
              </a:ext>
            </a:extLst>
          </p:cNvPr>
          <p:cNvSpPr>
            <a:spLocks noGrp="1"/>
          </p:cNvSpPr>
          <p:nvPr>
            <p:ph type="dt" sz="half" idx="45"/>
          </p:nvPr>
        </p:nvSpPr>
        <p:spPr>
          <a:xfrm>
            <a:off x="838200" y="6356350"/>
            <a:ext cx="2743200" cy="365125"/>
          </a:xfrm>
        </p:spPr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E5E346-F307-4307-949D-77CDB6E65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4446C0-A637-4726-88A6-815A6AB63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en-GB" noProof="0" smtClean="0"/>
              <a:pPr rtl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500680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et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E034D-C1DD-48C0-BB6B-FDC6F8EBA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2072" y="365125"/>
            <a:ext cx="10193315" cy="1325563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7FFB71-D3BF-4723-8C5E-44AD8F0E92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62073" y="1853548"/>
            <a:ext cx="4572000" cy="640080"/>
          </a:xfrm>
        </p:spPr>
        <p:txBody>
          <a:bodyPr rtlCol="0" anchor="ctr" anchorCtr="0">
            <a:normAutofit/>
          </a:bodyPr>
          <a:lstStyle>
            <a:lvl1pPr marL="0" indent="0">
              <a:buNone/>
              <a:defRPr sz="2000" b="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1BC8B9-8F2B-4131-A090-0ACBEEE80B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62073" y="2505075"/>
            <a:ext cx="4572000" cy="3200400"/>
          </a:xfrm>
        </p:spPr>
        <p:txBody>
          <a:bodyPr rtlCol="0">
            <a:normAutofit/>
          </a:bodyPr>
          <a:lstStyle>
            <a:lvl1pPr>
              <a:lnSpc>
                <a:spcPts val="2600"/>
              </a:lnSpc>
              <a:defRPr sz="1600"/>
            </a:lvl1pPr>
            <a:lvl2pPr>
              <a:lnSpc>
                <a:spcPts val="2600"/>
              </a:lnSpc>
              <a:defRPr sz="1600"/>
            </a:lvl2pPr>
            <a:lvl3pPr>
              <a:lnSpc>
                <a:spcPts val="2600"/>
              </a:lnSpc>
              <a:defRPr sz="1600"/>
            </a:lvl3pPr>
            <a:lvl4pPr>
              <a:lnSpc>
                <a:spcPts val="2600"/>
              </a:lnSpc>
              <a:defRPr sz="1600"/>
            </a:lvl4pPr>
            <a:lvl5pPr>
              <a:lnSpc>
                <a:spcPts val="2600"/>
              </a:lnSpc>
              <a:defRPr sz="1600"/>
            </a:lvl5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14E40B-C52C-407A-9311-46FDCD84CB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94485" y="1853548"/>
            <a:ext cx="4572000" cy="640080"/>
          </a:xfrm>
          <a:noFill/>
        </p:spPr>
        <p:txBody>
          <a:bodyPr rtlCol="0" anchor="ctr" anchorCtr="0">
            <a:normAutofit/>
          </a:bodyPr>
          <a:lstStyle>
            <a:lvl1pPr marL="0" indent="0">
              <a:buNone/>
              <a:defRPr sz="2000" b="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96ED23-22F0-421E-849C-630BEABF8B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94485" y="2505075"/>
            <a:ext cx="4572000" cy="3200400"/>
          </a:xfrm>
        </p:spPr>
        <p:txBody>
          <a:bodyPr rtlCol="0">
            <a:normAutofit/>
          </a:bodyPr>
          <a:lstStyle>
            <a:lvl1pPr>
              <a:lnSpc>
                <a:spcPts val="2600"/>
              </a:lnSpc>
              <a:defRPr sz="1600"/>
            </a:lvl1pPr>
            <a:lvl2pPr>
              <a:lnSpc>
                <a:spcPts val="2600"/>
              </a:lnSpc>
              <a:defRPr sz="1600"/>
            </a:lvl2pPr>
            <a:lvl3pPr>
              <a:lnSpc>
                <a:spcPts val="2600"/>
              </a:lnSpc>
              <a:defRPr sz="1600"/>
            </a:lvl3pPr>
            <a:lvl4pPr>
              <a:lnSpc>
                <a:spcPts val="2600"/>
              </a:lnSpc>
              <a:defRPr sz="1600"/>
            </a:lvl4pPr>
            <a:lvl5pPr>
              <a:lnSpc>
                <a:spcPts val="2600"/>
              </a:lnSpc>
              <a:defRPr sz="1600"/>
            </a:lvl5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82C2B31-DB43-4AEF-AA1E-62866E69E58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524" y="5943600"/>
            <a:ext cx="12188952" cy="91440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0A2F77-6CFB-4347-9224-EFAA0C0EF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en-GB" noProof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C1F45E-8700-4861-AD21-BB7A09E13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283171-31EE-44C7-A031-9F840EDEC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B5CEABB6-07DC-46E8-9B57-56EC44A396E5}" type="slidenum">
              <a:rPr lang="en-GB" noProof="0" smtClean="0"/>
              <a:pPr rtl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750099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4660D4-B0ED-42D9-BC6D-AF4F1F9C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C607AE-E8B7-4C3B-A6DA-04289E2F0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1917CC-671D-47EA-B065-51E87EC27B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r>
              <a:rPr lang="en-GB" noProof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D0B54-5D87-4D1B-9C6E-5A7B87C833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ADFFD-0FF7-4DDC-8879-918576F63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fld id="{B5CEABB6-07DC-46E8-9B57-56EC44A396E5}" type="slidenum">
              <a:rPr lang="en-GB" noProof="0" smtClean="0"/>
              <a:pPr rtl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464305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6" r:id="rId2"/>
    <p:sldLayoutId id="2147483684" r:id="rId3"/>
    <p:sldLayoutId id="2147483671" r:id="rId4"/>
    <p:sldLayoutId id="2147483683" r:id="rId5"/>
    <p:sldLayoutId id="2147483667" r:id="rId6"/>
    <p:sldLayoutId id="2147483688" r:id="rId7"/>
    <p:sldLayoutId id="2147483673" r:id="rId8"/>
    <p:sldLayoutId id="2147483672" r:id="rId9"/>
    <p:sldLayoutId id="2147483669" r:id="rId10"/>
    <p:sldLayoutId id="2147483682" r:id="rId11"/>
    <p:sldLayoutId id="2147483663" r:id="rId12"/>
    <p:sldLayoutId id="2147483677" r:id="rId13"/>
    <p:sldLayoutId id="2147483653" r:id="rId14"/>
    <p:sldLayoutId id="2147483678" r:id="rId15"/>
    <p:sldLayoutId id="2147483650" r:id="rId16"/>
    <p:sldLayoutId id="2147483654" r:id="rId17"/>
    <p:sldLayoutId id="2147483681" r:id="rId18"/>
    <p:sldLayoutId id="2147483686" r:id="rId19"/>
    <p:sldLayoutId id="2147483690" r:id="rId20"/>
    <p:sldLayoutId id="2147483676" r:id="rId21"/>
    <p:sldLayoutId id="2147483680" r:id="rId22"/>
    <p:sldLayoutId id="2147483675" r:id="rId23"/>
    <p:sldLayoutId id="2147483652" r:id="rId24"/>
    <p:sldLayoutId id="2147483665" r:id="rId25"/>
    <p:sldLayoutId id="2147483655" r:id="rId26"/>
    <p:sldLayoutId id="2147483656" r:id="rId27"/>
    <p:sldLayoutId id="2147483657" r:id="rId28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>
              <a:lumMod val="50000"/>
              <a:lumOff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  <p15:guide id="3" pos="1920" userDrawn="1">
          <p15:clr>
            <a:srgbClr val="F26B43"/>
          </p15:clr>
        </p15:guide>
        <p15:guide id="4" pos="5760" userDrawn="1">
          <p15:clr>
            <a:srgbClr val="F26B43"/>
          </p15:clr>
        </p15:guide>
        <p15:guide id="5" pos="7248" userDrawn="1">
          <p15:clr>
            <a:srgbClr val="F26B43"/>
          </p15:clr>
        </p15:guide>
        <p15:guide id="6" pos="43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52C3A3A-8C57-B42C-F5F6-CEAC2FFAAAC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2" name="Picture 11" descr="A black and white logo&#10;&#10;AI-generated content may be incorrect.">
            <a:extLst>
              <a:ext uri="{FF2B5EF4-FFF2-40B4-BE49-F238E27FC236}">
                <a16:creationId xmlns:a16="http://schemas.microsoft.com/office/drawing/2014/main" id="{6AD2E1C3-C3E1-A881-2B42-F4ECE71162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9300" y="761343"/>
            <a:ext cx="4094459" cy="2303133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189C59F9-DDD7-D766-4F7D-D324FCF0D5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7700" y="1668532"/>
            <a:ext cx="7828081" cy="3520935"/>
          </a:xfrm>
        </p:spPr>
        <p:txBody>
          <a:bodyPr rtlCol="0">
            <a:normAutofit/>
          </a:bodyPr>
          <a:lstStyle/>
          <a:p>
            <a:pPr algn="l" rtl="0"/>
            <a:r>
              <a:rPr lang="en-GB" sz="6000" b="1" dirty="0">
                <a:solidFill>
                  <a:schemeClr val="bg1"/>
                </a:solidFill>
                <a:latin typeface="IBM Plex Sans" panose="020B0503050203000203" pitchFamily="34" charset="0"/>
              </a:rPr>
              <a:t>People Services Update – </a:t>
            </a:r>
            <a:br>
              <a:rPr lang="en-GB" sz="6000" b="1" dirty="0">
                <a:solidFill>
                  <a:schemeClr val="bg1"/>
                </a:solidFill>
                <a:latin typeface="IBM Plex Sans" panose="020B0503050203000203" pitchFamily="34" charset="0"/>
              </a:rPr>
            </a:br>
            <a:r>
              <a:rPr lang="en-GB" sz="6000" b="1" dirty="0">
                <a:solidFill>
                  <a:schemeClr val="bg1"/>
                </a:solidFill>
                <a:latin typeface="IBM Plex Sans" panose="020B0503050203000203" pitchFamily="34" charset="0"/>
              </a:rPr>
              <a:t>Strategy Day</a:t>
            </a:r>
            <a:endParaRPr lang="en-GB" sz="6000" dirty="0">
              <a:solidFill>
                <a:schemeClr val="bg1"/>
              </a:solidFill>
              <a:latin typeface="IBM Plex Sans Medium" panose="020B0503050203000203" pitchFamily="34" charset="0"/>
            </a:endParaRPr>
          </a:p>
        </p:txBody>
      </p:sp>
      <p:sp>
        <p:nvSpPr>
          <p:cNvPr id="2" name="Footer Placeholder 5">
            <a:extLst>
              <a:ext uri="{FF2B5EF4-FFF2-40B4-BE49-F238E27FC236}">
                <a16:creationId xmlns:a16="http://schemas.microsoft.com/office/drawing/2014/main" id="{30CD947B-DC41-B6C5-6A60-E191411EB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49300" y="6258791"/>
            <a:ext cx="8995719" cy="365125"/>
          </a:xfrm>
        </p:spPr>
        <p:txBody>
          <a:bodyPr/>
          <a:lstStyle/>
          <a:p>
            <a:pPr algn="l" rtl="0">
              <a:spcAft>
                <a:spcPts val="600"/>
              </a:spcAft>
            </a:pPr>
            <a:r>
              <a:rPr lang="en-GB" sz="1600" noProof="0" dirty="0">
                <a:solidFill>
                  <a:schemeClr val="bg1"/>
                </a:solidFill>
                <a:latin typeface="IBM Plex Sans Medium" panose="020B0503050203000203" pitchFamily="34" charset="0"/>
              </a:rPr>
              <a:t>Natalie Page – March 2026</a:t>
            </a:r>
          </a:p>
        </p:txBody>
      </p:sp>
    </p:spTree>
    <p:extLst>
      <p:ext uri="{BB962C8B-B14F-4D97-AF65-F5344CB8AC3E}">
        <p14:creationId xmlns:p14="http://schemas.microsoft.com/office/powerpoint/2010/main" val="1642425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4CFADF-CA9E-FACC-ADB1-EFF2E06DB1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purple and white background&#10;&#10;AI-generated content may be incorrect.">
            <a:extLst>
              <a:ext uri="{FF2B5EF4-FFF2-40B4-BE49-F238E27FC236}">
                <a16:creationId xmlns:a16="http://schemas.microsoft.com/office/drawing/2014/main" id="{7E41E60D-61F5-17F7-F56A-C1967C9E2DC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F79A8DB4-4779-20FD-99CA-09FEB461056F}"/>
              </a:ext>
            </a:extLst>
          </p:cNvPr>
          <p:cNvSpPr>
            <a:spLocks noGrp="1"/>
          </p:cNvSpPr>
          <p:nvPr/>
        </p:nvSpPr>
        <p:spPr>
          <a:xfrm>
            <a:off x="673100" y="25003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4000" b="1" dirty="0">
                <a:solidFill>
                  <a:srgbClr val="65418C"/>
                </a:solidFill>
                <a:latin typeface="IBM Plex Sans" panose="020B0503050203000203" pitchFamily="34" charset="0"/>
              </a:rPr>
              <a:t>2025/2026 Achievements</a:t>
            </a:r>
            <a:endParaRPr lang="en-US" sz="4000" dirty="0">
              <a:solidFill>
                <a:srgbClr val="65418C"/>
              </a:solidFill>
              <a:latin typeface="IBM Plex Sans Medium" panose="020B0503050203000203" pitchFamily="34" charset="0"/>
            </a:endParaRPr>
          </a:p>
        </p:txBody>
      </p:sp>
      <p:sp>
        <p:nvSpPr>
          <p:cNvPr id="28" name="Footer Placeholder 5">
            <a:extLst>
              <a:ext uri="{FF2B5EF4-FFF2-40B4-BE49-F238E27FC236}">
                <a16:creationId xmlns:a16="http://schemas.microsoft.com/office/drawing/2014/main" id="{D6D0A125-B56E-9022-218D-D339D94CF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49300" y="6258791"/>
            <a:ext cx="8995719" cy="365125"/>
          </a:xfrm>
        </p:spPr>
        <p:txBody>
          <a:bodyPr/>
          <a:lstStyle/>
          <a:p>
            <a:pPr algn="l" rtl="0">
              <a:spcAft>
                <a:spcPts val="600"/>
              </a:spcAft>
            </a:pPr>
            <a:r>
              <a:rPr lang="en-GB" sz="1600" noProof="0" dirty="0">
                <a:solidFill>
                  <a:srgbClr val="65418C"/>
                </a:solidFill>
                <a:latin typeface="IBM Plex Sans Medium" panose="020B0503050203000203" pitchFamily="34" charset="0"/>
              </a:rPr>
              <a:t>People Services Strategy Update</a:t>
            </a:r>
          </a:p>
        </p:txBody>
      </p:sp>
      <p:sp>
        <p:nvSpPr>
          <p:cNvPr id="30" name="Slide Number Placeholder 6">
            <a:extLst>
              <a:ext uri="{FF2B5EF4-FFF2-40B4-BE49-F238E27FC236}">
                <a16:creationId xmlns:a16="http://schemas.microsoft.com/office/drawing/2014/main" id="{F5554477-2601-7941-0307-21E8A39FA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28300" y="6176963"/>
            <a:ext cx="990600" cy="365125"/>
          </a:xfrm>
        </p:spPr>
        <p:txBody>
          <a:bodyPr/>
          <a:lstStyle/>
          <a:p>
            <a:pPr rtl="0">
              <a:spcAft>
                <a:spcPts val="600"/>
              </a:spcAft>
            </a:pPr>
            <a:fld id="{B5CEABB6-07DC-46E8-9B57-56EC44A396E5}" type="slidenum">
              <a:rPr lang="en-GB" sz="1800" noProof="0" smtClean="0">
                <a:solidFill>
                  <a:schemeClr val="bg1"/>
                </a:solidFill>
                <a:latin typeface="IBM Plex Sans Medium" panose="020B0503050203000203" pitchFamily="34" charset="0"/>
              </a:rPr>
              <a:pPr rtl="0">
                <a:spcAft>
                  <a:spcPts val="600"/>
                </a:spcAft>
              </a:pPr>
              <a:t>2</a:t>
            </a:fld>
            <a:endParaRPr lang="en-GB" noProof="0">
              <a:solidFill>
                <a:schemeClr val="bg1"/>
              </a:solidFill>
              <a:latin typeface="IBM Plex Sans Medium" panose="020B0503050203000203" pitchFamily="34" charset="0"/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1F74F340-4BA3-5ABE-3F74-4B179A5104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73201"/>
            <a:ext cx="9339072" cy="44323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HR/Payroll/Recruitment</a:t>
            </a:r>
          </a:p>
          <a:p>
            <a:r>
              <a:rPr lang="en-US" dirty="0"/>
              <a:t>Embedded in-house payroll system and created processes</a:t>
            </a:r>
          </a:p>
          <a:p>
            <a:r>
              <a:rPr lang="en-US" dirty="0"/>
              <a:t>Implemented new Applicant Tracking System</a:t>
            </a:r>
          </a:p>
          <a:p>
            <a:r>
              <a:rPr lang="en-US" dirty="0"/>
              <a:t>Researched and procured new HR/Payroll system</a:t>
            </a:r>
          </a:p>
          <a:p>
            <a:r>
              <a:rPr lang="en-US" dirty="0"/>
              <a:t>Completed Birdsong survey and follow up actions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Volunteering</a:t>
            </a:r>
          </a:p>
          <a:p>
            <a:r>
              <a:rPr lang="en-US" dirty="0"/>
              <a:t>Implemented new system, transferred data</a:t>
            </a:r>
          </a:p>
          <a:p>
            <a:r>
              <a:rPr lang="en-US" dirty="0"/>
              <a:t>Attained re-accreditation of Investing in Volunteers award</a:t>
            </a:r>
          </a:p>
        </p:txBody>
      </p:sp>
    </p:spTree>
    <p:extLst>
      <p:ext uri="{BB962C8B-B14F-4D97-AF65-F5344CB8AC3E}">
        <p14:creationId xmlns:p14="http://schemas.microsoft.com/office/powerpoint/2010/main" val="3782691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FF192C-6113-345E-AF11-C1ACE9F728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purple and white background&#10;&#10;AI-generated content may be incorrect.">
            <a:extLst>
              <a:ext uri="{FF2B5EF4-FFF2-40B4-BE49-F238E27FC236}">
                <a16:creationId xmlns:a16="http://schemas.microsoft.com/office/drawing/2014/main" id="{74A52D6A-D8A4-D237-B65C-6369E546A0A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FE513532-95D1-002E-E9AC-BF314EAA8CCF}"/>
              </a:ext>
            </a:extLst>
          </p:cNvPr>
          <p:cNvSpPr>
            <a:spLocks noGrp="1"/>
          </p:cNvSpPr>
          <p:nvPr/>
        </p:nvSpPr>
        <p:spPr>
          <a:xfrm>
            <a:off x="673100" y="25003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4000" b="1" dirty="0">
                <a:solidFill>
                  <a:srgbClr val="65418C"/>
                </a:solidFill>
                <a:latin typeface="IBM Plex Sans" panose="020B0503050203000203" pitchFamily="34" charset="0"/>
              </a:rPr>
              <a:t>2025/2026 Achievements</a:t>
            </a:r>
            <a:endParaRPr lang="en-US" sz="4000" dirty="0">
              <a:solidFill>
                <a:srgbClr val="65418C"/>
              </a:solidFill>
              <a:latin typeface="IBM Plex Sans Medium" panose="020B0503050203000203" pitchFamily="34" charset="0"/>
            </a:endParaRPr>
          </a:p>
        </p:txBody>
      </p:sp>
      <p:sp>
        <p:nvSpPr>
          <p:cNvPr id="28" name="Footer Placeholder 5">
            <a:extLst>
              <a:ext uri="{FF2B5EF4-FFF2-40B4-BE49-F238E27FC236}">
                <a16:creationId xmlns:a16="http://schemas.microsoft.com/office/drawing/2014/main" id="{B09B67F4-00DA-BD4F-069F-C02BC86BA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49300" y="6258791"/>
            <a:ext cx="8995719" cy="365125"/>
          </a:xfrm>
        </p:spPr>
        <p:txBody>
          <a:bodyPr/>
          <a:lstStyle/>
          <a:p>
            <a:pPr algn="l" rtl="0">
              <a:spcAft>
                <a:spcPts val="600"/>
              </a:spcAft>
            </a:pPr>
            <a:r>
              <a:rPr lang="en-GB" sz="1600" noProof="0" dirty="0">
                <a:solidFill>
                  <a:srgbClr val="65418C"/>
                </a:solidFill>
                <a:latin typeface="IBM Plex Sans Medium" panose="020B0503050203000203" pitchFamily="34" charset="0"/>
              </a:rPr>
              <a:t>People Services Strategy Update</a:t>
            </a:r>
          </a:p>
        </p:txBody>
      </p:sp>
      <p:sp>
        <p:nvSpPr>
          <p:cNvPr id="30" name="Slide Number Placeholder 6">
            <a:extLst>
              <a:ext uri="{FF2B5EF4-FFF2-40B4-BE49-F238E27FC236}">
                <a16:creationId xmlns:a16="http://schemas.microsoft.com/office/drawing/2014/main" id="{A487B6D1-6FA2-C088-7ACA-732179CDD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28300" y="6176963"/>
            <a:ext cx="990600" cy="365125"/>
          </a:xfrm>
        </p:spPr>
        <p:txBody>
          <a:bodyPr/>
          <a:lstStyle/>
          <a:p>
            <a:pPr rtl="0">
              <a:spcAft>
                <a:spcPts val="600"/>
              </a:spcAft>
            </a:pPr>
            <a:fld id="{B5CEABB6-07DC-46E8-9B57-56EC44A396E5}" type="slidenum">
              <a:rPr lang="en-GB" sz="1800" noProof="0" smtClean="0">
                <a:solidFill>
                  <a:schemeClr val="bg1"/>
                </a:solidFill>
                <a:latin typeface="IBM Plex Sans Medium" panose="020B0503050203000203" pitchFamily="34" charset="0"/>
              </a:rPr>
              <a:pPr rtl="0">
                <a:spcAft>
                  <a:spcPts val="600"/>
                </a:spcAft>
              </a:pPr>
              <a:t>3</a:t>
            </a:fld>
            <a:endParaRPr lang="en-GB" noProof="0">
              <a:solidFill>
                <a:schemeClr val="bg1"/>
              </a:solidFill>
              <a:latin typeface="IBM Plex Sans Medium" panose="020B0503050203000203" pitchFamily="34" charset="0"/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DF71684A-0830-D2CE-9329-B14041F5AB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73201"/>
            <a:ext cx="9339072" cy="44323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Wellbeing &amp; Compassionate </a:t>
            </a:r>
            <a:r>
              <a:rPr lang="en-US" b="1" dirty="0" err="1"/>
              <a:t>Neighbours</a:t>
            </a:r>
            <a:endParaRPr lang="en-US" b="1" dirty="0"/>
          </a:p>
          <a:p>
            <a:r>
              <a:rPr lang="en-US" dirty="0"/>
              <a:t>Community members have increased slightly</a:t>
            </a:r>
          </a:p>
          <a:p>
            <a:r>
              <a:rPr lang="en-US" dirty="0"/>
              <a:t>Compassionate </a:t>
            </a:r>
            <a:r>
              <a:rPr lang="en-US" dirty="0" err="1"/>
              <a:t>Neighbours</a:t>
            </a:r>
            <a:r>
              <a:rPr lang="en-US" dirty="0"/>
              <a:t> have remained static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Clinical Admin</a:t>
            </a:r>
          </a:p>
          <a:p>
            <a:r>
              <a:rPr lang="en-US" dirty="0"/>
              <a:t>Created processes </a:t>
            </a:r>
          </a:p>
          <a:p>
            <a:r>
              <a:rPr lang="en-US" dirty="0"/>
              <a:t>Completed cross training</a:t>
            </a:r>
          </a:p>
        </p:txBody>
      </p:sp>
    </p:spTree>
    <p:extLst>
      <p:ext uri="{BB962C8B-B14F-4D97-AF65-F5344CB8AC3E}">
        <p14:creationId xmlns:p14="http://schemas.microsoft.com/office/powerpoint/2010/main" val="1857099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44579D-B693-0A13-7980-C9E44ED842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purple and white background&#10;&#10;AI-generated content may be incorrect.">
            <a:extLst>
              <a:ext uri="{FF2B5EF4-FFF2-40B4-BE49-F238E27FC236}">
                <a16:creationId xmlns:a16="http://schemas.microsoft.com/office/drawing/2014/main" id="{D1D0CA4C-3B0A-9548-4A31-C6EDEFCBF5A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95E31E1E-97AE-3A70-6F89-216853708EC5}"/>
              </a:ext>
            </a:extLst>
          </p:cNvPr>
          <p:cNvSpPr>
            <a:spLocks noGrp="1"/>
          </p:cNvSpPr>
          <p:nvPr/>
        </p:nvSpPr>
        <p:spPr>
          <a:xfrm>
            <a:off x="673100" y="25003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4000" b="1" dirty="0">
                <a:solidFill>
                  <a:srgbClr val="65418C"/>
                </a:solidFill>
                <a:latin typeface="IBM Plex Sans" panose="020B0503050203000203" pitchFamily="34" charset="0"/>
              </a:rPr>
              <a:t>2026/2027 Focus</a:t>
            </a:r>
            <a:endParaRPr lang="en-US" sz="4000" dirty="0">
              <a:solidFill>
                <a:srgbClr val="65418C"/>
              </a:solidFill>
              <a:latin typeface="IBM Plex Sans Medium" panose="020B0503050203000203" pitchFamily="34" charset="0"/>
            </a:endParaRPr>
          </a:p>
        </p:txBody>
      </p:sp>
      <p:sp>
        <p:nvSpPr>
          <p:cNvPr id="28" name="Footer Placeholder 5">
            <a:extLst>
              <a:ext uri="{FF2B5EF4-FFF2-40B4-BE49-F238E27FC236}">
                <a16:creationId xmlns:a16="http://schemas.microsoft.com/office/drawing/2014/main" id="{FC96B972-6578-0E57-68D2-DD93F22C8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49300" y="6258791"/>
            <a:ext cx="8995719" cy="365125"/>
          </a:xfrm>
        </p:spPr>
        <p:txBody>
          <a:bodyPr/>
          <a:lstStyle/>
          <a:p>
            <a:pPr algn="l" rtl="0">
              <a:spcAft>
                <a:spcPts val="600"/>
              </a:spcAft>
            </a:pPr>
            <a:r>
              <a:rPr lang="en-GB" sz="1600" noProof="0" dirty="0">
                <a:solidFill>
                  <a:srgbClr val="65418C"/>
                </a:solidFill>
                <a:latin typeface="IBM Plex Sans Medium" panose="020B0503050203000203" pitchFamily="34" charset="0"/>
              </a:rPr>
              <a:t>People Services Strategy Update</a:t>
            </a:r>
          </a:p>
        </p:txBody>
      </p:sp>
      <p:sp>
        <p:nvSpPr>
          <p:cNvPr id="30" name="Slide Number Placeholder 6">
            <a:extLst>
              <a:ext uri="{FF2B5EF4-FFF2-40B4-BE49-F238E27FC236}">
                <a16:creationId xmlns:a16="http://schemas.microsoft.com/office/drawing/2014/main" id="{093C1D33-7E9B-F209-EB47-35F4FDC3D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28300" y="6176963"/>
            <a:ext cx="990600" cy="365125"/>
          </a:xfrm>
        </p:spPr>
        <p:txBody>
          <a:bodyPr/>
          <a:lstStyle/>
          <a:p>
            <a:pPr rtl="0">
              <a:spcAft>
                <a:spcPts val="600"/>
              </a:spcAft>
            </a:pPr>
            <a:fld id="{B5CEABB6-07DC-46E8-9B57-56EC44A396E5}" type="slidenum">
              <a:rPr lang="en-GB" sz="1800" noProof="0" smtClean="0">
                <a:solidFill>
                  <a:schemeClr val="bg1"/>
                </a:solidFill>
                <a:latin typeface="IBM Plex Sans Medium" panose="020B0503050203000203" pitchFamily="34" charset="0"/>
              </a:rPr>
              <a:pPr rtl="0">
                <a:spcAft>
                  <a:spcPts val="600"/>
                </a:spcAft>
              </a:pPr>
              <a:t>4</a:t>
            </a:fld>
            <a:endParaRPr lang="en-GB" noProof="0">
              <a:solidFill>
                <a:schemeClr val="bg1"/>
              </a:solidFill>
              <a:latin typeface="IBM Plex Sans Medium" panose="020B0503050203000203" pitchFamily="34" charset="0"/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0A352FF7-94F5-7471-BD21-99B0A8C4BD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73201"/>
            <a:ext cx="9339072" cy="44323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HR/Payroll/Recruitment</a:t>
            </a:r>
          </a:p>
          <a:p>
            <a:r>
              <a:rPr lang="en-US" dirty="0"/>
              <a:t>Implement and embed new HR/Payroll system</a:t>
            </a:r>
          </a:p>
          <a:p>
            <a:r>
              <a:rPr lang="en-US" dirty="0"/>
              <a:t>Management training for Heads of Departments including embedding updated Values</a:t>
            </a:r>
          </a:p>
          <a:p>
            <a:r>
              <a:rPr lang="en-US" dirty="0"/>
              <a:t>Staff intranet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Volunteering</a:t>
            </a:r>
          </a:p>
          <a:p>
            <a:r>
              <a:rPr lang="en-US" dirty="0"/>
              <a:t>Implement Applicant Tracking System to streamline process and support growth </a:t>
            </a:r>
          </a:p>
          <a:p>
            <a:r>
              <a:rPr lang="en-US" dirty="0"/>
              <a:t>Sustain engagement through line manager support, social events and feedback</a:t>
            </a:r>
          </a:p>
        </p:txBody>
      </p:sp>
    </p:spTree>
    <p:extLst>
      <p:ext uri="{BB962C8B-B14F-4D97-AF65-F5344CB8AC3E}">
        <p14:creationId xmlns:p14="http://schemas.microsoft.com/office/powerpoint/2010/main" val="3617445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D2ABC1-2662-E140-2BA0-F1395C7F42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purple and white background&#10;&#10;AI-generated content may be incorrect.">
            <a:extLst>
              <a:ext uri="{FF2B5EF4-FFF2-40B4-BE49-F238E27FC236}">
                <a16:creationId xmlns:a16="http://schemas.microsoft.com/office/drawing/2014/main" id="{DB929867-EF7C-934F-3994-BD305C97C95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1683E9F7-5BCF-6862-26A4-39F99A18EDD1}"/>
              </a:ext>
            </a:extLst>
          </p:cNvPr>
          <p:cNvSpPr>
            <a:spLocks noGrp="1"/>
          </p:cNvSpPr>
          <p:nvPr/>
        </p:nvSpPr>
        <p:spPr>
          <a:xfrm>
            <a:off x="673100" y="25003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4000" b="1" dirty="0">
                <a:solidFill>
                  <a:srgbClr val="65418C"/>
                </a:solidFill>
                <a:latin typeface="IBM Plex Sans" panose="020B0503050203000203" pitchFamily="34" charset="0"/>
              </a:rPr>
              <a:t>2026/2027 Focus</a:t>
            </a:r>
            <a:endParaRPr lang="en-US" sz="4000" dirty="0">
              <a:solidFill>
                <a:srgbClr val="65418C"/>
              </a:solidFill>
              <a:latin typeface="IBM Plex Sans Medium" panose="020B0503050203000203" pitchFamily="34" charset="0"/>
            </a:endParaRPr>
          </a:p>
        </p:txBody>
      </p:sp>
      <p:sp>
        <p:nvSpPr>
          <p:cNvPr id="28" name="Footer Placeholder 5">
            <a:extLst>
              <a:ext uri="{FF2B5EF4-FFF2-40B4-BE49-F238E27FC236}">
                <a16:creationId xmlns:a16="http://schemas.microsoft.com/office/drawing/2014/main" id="{8A6D5945-6E72-BEAD-1CDF-9F91A7675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49300" y="6258791"/>
            <a:ext cx="8995719" cy="365125"/>
          </a:xfrm>
        </p:spPr>
        <p:txBody>
          <a:bodyPr/>
          <a:lstStyle/>
          <a:p>
            <a:pPr algn="l" rtl="0">
              <a:spcAft>
                <a:spcPts val="600"/>
              </a:spcAft>
            </a:pPr>
            <a:r>
              <a:rPr lang="en-GB" sz="1600" noProof="0" dirty="0">
                <a:solidFill>
                  <a:srgbClr val="65418C"/>
                </a:solidFill>
                <a:latin typeface="IBM Plex Sans Medium" panose="020B0503050203000203" pitchFamily="34" charset="0"/>
              </a:rPr>
              <a:t>People Services Strategy Update</a:t>
            </a:r>
          </a:p>
        </p:txBody>
      </p:sp>
      <p:sp>
        <p:nvSpPr>
          <p:cNvPr id="30" name="Slide Number Placeholder 6">
            <a:extLst>
              <a:ext uri="{FF2B5EF4-FFF2-40B4-BE49-F238E27FC236}">
                <a16:creationId xmlns:a16="http://schemas.microsoft.com/office/drawing/2014/main" id="{A1FEB9CD-A62B-E619-12FF-C57BE3982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28300" y="6176963"/>
            <a:ext cx="990600" cy="365125"/>
          </a:xfrm>
        </p:spPr>
        <p:txBody>
          <a:bodyPr/>
          <a:lstStyle/>
          <a:p>
            <a:pPr rtl="0">
              <a:spcAft>
                <a:spcPts val="600"/>
              </a:spcAft>
            </a:pPr>
            <a:fld id="{B5CEABB6-07DC-46E8-9B57-56EC44A396E5}" type="slidenum">
              <a:rPr lang="en-GB" sz="1800" noProof="0" smtClean="0">
                <a:solidFill>
                  <a:schemeClr val="bg1"/>
                </a:solidFill>
                <a:latin typeface="IBM Plex Sans Medium" panose="020B0503050203000203" pitchFamily="34" charset="0"/>
              </a:rPr>
              <a:pPr rtl="0">
                <a:spcAft>
                  <a:spcPts val="600"/>
                </a:spcAft>
              </a:pPr>
              <a:t>5</a:t>
            </a:fld>
            <a:endParaRPr lang="en-GB" noProof="0">
              <a:solidFill>
                <a:schemeClr val="bg1"/>
              </a:solidFill>
              <a:latin typeface="IBM Plex Sans Medium" panose="020B0503050203000203" pitchFamily="34" charset="0"/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F9C60A2-1E5E-3C9D-7523-5DEDB912A2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73201"/>
            <a:ext cx="9339072" cy="44323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Wellbeing Centre &amp; Compassionate </a:t>
            </a:r>
            <a:r>
              <a:rPr lang="en-US" b="1" dirty="0" err="1"/>
              <a:t>Neighbours</a:t>
            </a:r>
            <a:endParaRPr lang="en-US" b="1" dirty="0"/>
          </a:p>
          <a:p>
            <a:r>
              <a:rPr lang="en-US" dirty="0"/>
              <a:t>Expand weekday volunteer support</a:t>
            </a:r>
          </a:p>
          <a:p>
            <a:r>
              <a:rPr lang="en-US" dirty="0"/>
              <a:t>Seeking further funding extending service to evenings and weekends</a:t>
            </a:r>
          </a:p>
          <a:p>
            <a:r>
              <a:rPr lang="en-US" dirty="0"/>
              <a:t>Focus on harder-to-reach groups</a:t>
            </a:r>
          </a:p>
          <a:p>
            <a:r>
              <a:rPr lang="en-US" dirty="0"/>
              <a:t>Increase Compassionate </a:t>
            </a:r>
            <a:r>
              <a:rPr lang="en-US" dirty="0" err="1"/>
              <a:t>Neighbours</a:t>
            </a:r>
            <a:r>
              <a:rPr lang="en-US" dirty="0"/>
              <a:t> numbers</a:t>
            </a:r>
          </a:p>
        </p:txBody>
      </p:sp>
    </p:spTree>
    <p:extLst>
      <p:ext uri="{BB962C8B-B14F-4D97-AF65-F5344CB8AC3E}">
        <p14:creationId xmlns:p14="http://schemas.microsoft.com/office/powerpoint/2010/main" val="2000374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7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B09D"/>
      </a:accent1>
      <a:accent2>
        <a:srgbClr val="FFD7C7"/>
      </a:accent2>
      <a:accent3>
        <a:srgbClr val="FFE9E0"/>
      </a:accent3>
      <a:accent4>
        <a:srgbClr val="55736D"/>
      </a:accent4>
      <a:accent5>
        <a:srgbClr val="88A88E"/>
      </a:accent5>
      <a:accent6>
        <a:srgbClr val="E6FFFB"/>
      </a:accent6>
      <a:hlink>
        <a:srgbClr val="0563C1"/>
      </a:hlink>
      <a:folHlink>
        <a:srgbClr val="954F72"/>
      </a:folHlink>
    </a:clrScheme>
    <a:fontScheme name="Custom 116">
      <a:majorFont>
        <a:latin typeface="Bodoni MT"/>
        <a:ea typeface=""/>
        <a:cs typeface=""/>
      </a:majorFont>
      <a:minorFont>
        <a:latin typeface="Source Sans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53419037_TF66722518_Win32" id="{8E0D3186-379A-4167-A721-EFAF4FD4F9A8}" vid="{9F09F86B-45C3-4C60-8D63-B9139CB4CCB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765fe508-67b2-447a-9a92-424b7f341be0">
      <Terms xmlns="http://schemas.microsoft.com/office/infopath/2007/PartnerControls"/>
    </lcf76f155ced4ddcb4097134ff3c332f>
    <TaxCatchAll xmlns="b968864a-8a9b-4037-a39d-475e8b94a951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D0BF21878E794D91F81F1AB38CAA02" ma:contentTypeVersion="14" ma:contentTypeDescription="Create a new document." ma:contentTypeScope="" ma:versionID="96fe24c4879415a4b76338c01dc838f4">
  <xsd:schema xmlns:xsd="http://www.w3.org/2001/XMLSchema" xmlns:xs="http://www.w3.org/2001/XMLSchema" xmlns:p="http://schemas.microsoft.com/office/2006/metadata/properties" xmlns:ns1="http://schemas.microsoft.com/sharepoint/v3" xmlns:ns2="765fe508-67b2-447a-9a92-424b7f341be0" xmlns:ns3="b968864a-8a9b-4037-a39d-475e8b94a951" targetNamespace="http://schemas.microsoft.com/office/2006/metadata/properties" ma:root="true" ma:fieldsID="a4a450b93ed0be9da5ee366e216e50c0" ns1:_="" ns2:_="" ns3:_="">
    <xsd:import namespace="http://schemas.microsoft.com/sharepoint/v3"/>
    <xsd:import namespace="765fe508-67b2-447a-9a92-424b7f341be0"/>
    <xsd:import namespace="b968864a-8a9b-4037-a39d-475e8b94a9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5fe508-67b2-447a-9a92-424b7f341b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b396bc9-517c-4f30-ab95-94e2791db91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68864a-8a9b-4037-a39d-475e8b94a95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efed235-c815-4da6-8f3c-43fa48327e79}" ma:internalName="TaxCatchAll" ma:showField="CatchAllData" ma:web="b968864a-8a9b-4037-a39d-475e8b94a95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BE6AE0A-D4B0-4A5B-9359-3C20E0AE6F61}">
  <ds:schemaRefs>
    <ds:schemaRef ds:uri="http://schemas.microsoft.com/office/2006/documentManagement/types"/>
    <ds:schemaRef ds:uri="http://www.w3.org/XML/1998/namespace"/>
    <ds:schemaRef ds:uri="http://purl.org/dc/dcmitype/"/>
    <ds:schemaRef ds:uri="http://schemas.microsoft.com/sharepoint/v3"/>
    <ds:schemaRef ds:uri="http://purl.org/dc/terms/"/>
    <ds:schemaRef ds:uri="http://purl.org/dc/elements/1.1/"/>
    <ds:schemaRef ds:uri="b968864a-8a9b-4037-a39d-475e8b94a951"/>
    <ds:schemaRef ds:uri="http://schemas.microsoft.com/office/infopath/2007/PartnerControls"/>
    <ds:schemaRef ds:uri="http://schemas.openxmlformats.org/package/2006/metadata/core-properties"/>
    <ds:schemaRef ds:uri="765fe508-67b2-447a-9a92-424b7f341be0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E0C88140-B977-44ED-8877-83D5BCE763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3FCF5F1-C218-4408-8EA2-4EE6DB2AAC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65fe508-67b2-447a-9a92-424b7f341be0"/>
    <ds:schemaRef ds:uri="b968864a-8a9b-4037-a39d-475e8b94a9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d2041e45-ed24-4510-adfb-84230a049fcf}" enabled="0" method="" siteId="{d2041e45-ed24-4510-adfb-84230a049fcf}" removed="1"/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{8DAD0C03-3729-422B-AD06-CC4B3A035083}tf66722518_win32</Template>
  <TotalTime>40</TotalTime>
  <Words>185</Words>
  <Application>Microsoft Office PowerPoint</Application>
  <PresentationFormat>Widescreen</PresentationFormat>
  <Paragraphs>48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Bodoni MT</vt:lpstr>
      <vt:lpstr>Calibri</vt:lpstr>
      <vt:lpstr>IBM Plex Sans</vt:lpstr>
      <vt:lpstr>IBM Plex Sans Medium</vt:lpstr>
      <vt:lpstr>Source Sans Pro Light</vt:lpstr>
      <vt:lpstr>Times New Roman</vt:lpstr>
      <vt:lpstr>Office Theme</vt:lpstr>
      <vt:lpstr>People Services Update –  Strategy Day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Morris</dc:creator>
  <cp:lastModifiedBy>Karen Monaghan</cp:lastModifiedBy>
  <cp:revision>5</cp:revision>
  <dcterms:created xsi:type="dcterms:W3CDTF">2025-03-27T10:47:01Z</dcterms:created>
  <dcterms:modified xsi:type="dcterms:W3CDTF">2026-03-13T18:28:57Z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0x010100E4D0BF21878E794D91F81F1AB38CAA02</vt:lpwstr>
  </property>
  <property fmtid="{D5CDD505-2E9C-101B-9397-08002B2CF9AE}" pid="3" name="MediaServiceImageTags">
    <vt:lpwstr/>
  </property>
  <property fmtid="{D5CDD505-2E9C-101B-9397-08002B2CF9AE}" pid="4" name="Order">
    <vt:r8>16768400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</Properties>
</file>